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1.xml" ContentType="application/vnd.openxmlformats-officedocument.presentationml.notesSlide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notesSlides/notesSlide7.xml" ContentType="application/vnd.openxmlformats-officedocument.presentationml.notesSlide+xml"/>
  <Override PartName="/ppt/ink/ink118.xml" ContentType="application/inkml+xml"/>
  <Override PartName="/ppt/ink/ink119.xml" ContentType="application/inkml+xml"/>
  <Override PartName="/ppt/ink/ink12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75" r:id="rId3"/>
  </p:sldMasterIdLst>
  <p:notesMasterIdLst>
    <p:notesMasterId r:id="rId23"/>
  </p:notesMasterIdLst>
  <p:sldIdLst>
    <p:sldId id="256" r:id="rId4"/>
    <p:sldId id="257" r:id="rId5"/>
    <p:sldId id="258" r:id="rId6"/>
    <p:sldId id="259" r:id="rId7"/>
    <p:sldId id="266" r:id="rId8"/>
    <p:sldId id="263" r:id="rId9"/>
    <p:sldId id="270" r:id="rId10"/>
    <p:sldId id="264" r:id="rId11"/>
    <p:sldId id="271" r:id="rId12"/>
    <p:sldId id="269" r:id="rId13"/>
    <p:sldId id="267" r:id="rId14"/>
    <p:sldId id="260" r:id="rId15"/>
    <p:sldId id="262" r:id="rId16"/>
    <p:sldId id="275" r:id="rId17"/>
    <p:sldId id="261" r:id="rId18"/>
    <p:sldId id="273" r:id="rId19"/>
    <p:sldId id="274" r:id="rId20"/>
    <p:sldId id="272" r:id="rId21"/>
    <p:sldId id="26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A8"/>
    <a:srgbClr val="014289"/>
    <a:srgbClr val="002E8A"/>
    <a:srgbClr val="004F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93" autoAdjust="0"/>
    <p:restoredTop sz="86389" autoAdjust="0"/>
  </p:normalViewPr>
  <p:slideViewPr>
    <p:cSldViewPr snapToGrid="0">
      <p:cViewPr varScale="1">
        <p:scale>
          <a:sx n="78" d="100"/>
          <a:sy n="78" d="100"/>
        </p:scale>
        <p:origin x="-580" y="-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2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A99423-3824-4620-81EE-53D160581F5C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76F0C5-5B74-430A-814C-F5373563D34D}">
      <dgm:prSet custT="1"/>
      <dgm:spPr/>
      <dgm:t>
        <a:bodyPr/>
        <a:lstStyle/>
        <a:p>
          <a:pPr rtl="0"/>
          <a:r>
            <a:rPr lang="ru-RU" sz="1200" dirty="0" smtClean="0"/>
            <a:t>Производственные журналы</a:t>
          </a:r>
          <a:endParaRPr lang="ru-RU" sz="1200" dirty="0"/>
        </a:p>
      </dgm:t>
    </dgm:pt>
    <dgm:pt modelId="{2C59EF00-79AB-4557-881A-29F483CB6B3F}" type="parTrans" cxnId="{E26B450A-850E-48BB-89D8-403E6AAC229F}">
      <dgm:prSet/>
      <dgm:spPr/>
      <dgm:t>
        <a:bodyPr/>
        <a:lstStyle/>
        <a:p>
          <a:endParaRPr lang="ru-RU"/>
        </a:p>
      </dgm:t>
    </dgm:pt>
    <dgm:pt modelId="{627FC0BF-9066-4864-9B5C-487E783EA9EF}" type="sibTrans" cxnId="{E26B450A-850E-48BB-89D8-403E6AAC229F}">
      <dgm:prSet/>
      <dgm:spPr/>
      <dgm:t>
        <a:bodyPr/>
        <a:lstStyle/>
        <a:p>
          <a:endParaRPr lang="ru-RU"/>
        </a:p>
      </dgm:t>
    </dgm:pt>
    <dgm:pt modelId="{B605EB24-BB5C-43F9-8768-5B1A0B0B0C94}">
      <dgm:prSet custT="1"/>
      <dgm:spPr/>
      <dgm:t>
        <a:bodyPr/>
        <a:lstStyle/>
        <a:p>
          <a:pPr rtl="0"/>
          <a:r>
            <a:rPr lang="ru-RU" sz="1400" dirty="0" smtClean="0"/>
            <a:t>План мероприятии</a:t>
          </a:r>
          <a:endParaRPr lang="ru-RU" sz="1400" dirty="0"/>
        </a:p>
      </dgm:t>
    </dgm:pt>
    <dgm:pt modelId="{E0A550FD-E4AD-438E-AE60-704CFE894D4D}" type="parTrans" cxnId="{0652B3C3-614A-4165-8FD2-FEBD43254D2F}">
      <dgm:prSet/>
      <dgm:spPr/>
      <dgm:t>
        <a:bodyPr/>
        <a:lstStyle/>
        <a:p>
          <a:endParaRPr lang="ru-RU"/>
        </a:p>
      </dgm:t>
    </dgm:pt>
    <dgm:pt modelId="{0A7AD95D-C776-48CD-815B-E9C08A2635DD}" type="sibTrans" cxnId="{0652B3C3-614A-4165-8FD2-FEBD43254D2F}">
      <dgm:prSet/>
      <dgm:spPr/>
      <dgm:t>
        <a:bodyPr/>
        <a:lstStyle/>
        <a:p>
          <a:endParaRPr lang="ru-RU"/>
        </a:p>
      </dgm:t>
    </dgm:pt>
    <dgm:pt modelId="{F5F1632B-CBA8-46F6-9364-22BE4BD0472C}">
      <dgm:prSet custT="1"/>
      <dgm:spPr/>
      <dgm:t>
        <a:bodyPr/>
        <a:lstStyle/>
        <a:p>
          <a:pPr rtl="0"/>
          <a:r>
            <a:rPr lang="ru-RU" sz="1200" dirty="0" smtClean="0"/>
            <a:t>Первичные бухгалтерские документы</a:t>
          </a:r>
          <a:endParaRPr lang="ru-RU" sz="1200" dirty="0"/>
        </a:p>
      </dgm:t>
    </dgm:pt>
    <dgm:pt modelId="{2E8E66EF-436A-4181-A9FB-58F79DBB9B22}" type="parTrans" cxnId="{CE833109-C731-413E-94E8-E129F7FD17CB}">
      <dgm:prSet/>
      <dgm:spPr/>
      <dgm:t>
        <a:bodyPr/>
        <a:lstStyle/>
        <a:p>
          <a:endParaRPr lang="ru-RU"/>
        </a:p>
      </dgm:t>
    </dgm:pt>
    <dgm:pt modelId="{CF2025C2-8B03-4599-88D9-082386D655BD}" type="sibTrans" cxnId="{CE833109-C731-413E-94E8-E129F7FD17CB}">
      <dgm:prSet/>
      <dgm:spPr/>
      <dgm:t>
        <a:bodyPr/>
        <a:lstStyle/>
        <a:p>
          <a:endParaRPr lang="ru-RU"/>
        </a:p>
      </dgm:t>
    </dgm:pt>
    <dgm:pt modelId="{A6652CE9-FF0A-4DA0-B863-EA9375C11E8B}">
      <dgm:prSet custT="1"/>
      <dgm:spPr/>
      <dgm:t>
        <a:bodyPr/>
        <a:lstStyle/>
        <a:p>
          <a:pPr rtl="0"/>
          <a:r>
            <a:rPr lang="ru-RU" sz="1400" dirty="0" smtClean="0"/>
            <a:t>Инструкции, регламенты и т.д.</a:t>
          </a:r>
          <a:endParaRPr lang="ru-RU" sz="1400" dirty="0"/>
        </a:p>
      </dgm:t>
    </dgm:pt>
    <dgm:pt modelId="{DB9D2AA9-AF71-4898-8750-381CA0528D81}" type="parTrans" cxnId="{332A7640-7053-4A8F-A89E-6DE9A0F8A50E}">
      <dgm:prSet/>
      <dgm:spPr/>
      <dgm:t>
        <a:bodyPr/>
        <a:lstStyle/>
        <a:p>
          <a:endParaRPr lang="ru-RU"/>
        </a:p>
      </dgm:t>
    </dgm:pt>
    <dgm:pt modelId="{CCF44672-3EF2-4119-B436-A0D47495AE33}" type="sibTrans" cxnId="{332A7640-7053-4A8F-A89E-6DE9A0F8A50E}">
      <dgm:prSet/>
      <dgm:spPr/>
      <dgm:t>
        <a:bodyPr/>
        <a:lstStyle/>
        <a:p>
          <a:endParaRPr lang="ru-RU"/>
        </a:p>
      </dgm:t>
    </dgm:pt>
    <dgm:pt modelId="{F6FE558D-F466-4F09-9395-E9DE8EA64287}">
      <dgm:prSet custT="1"/>
      <dgm:spPr/>
      <dgm:t>
        <a:bodyPr/>
        <a:lstStyle/>
        <a:p>
          <a:pPr rtl="0"/>
          <a:r>
            <a:rPr lang="ru-RU" sz="1400" dirty="0" smtClean="0"/>
            <a:t>Анкета поставщиков</a:t>
          </a:r>
          <a:endParaRPr lang="ru-RU" sz="1400" dirty="0"/>
        </a:p>
      </dgm:t>
    </dgm:pt>
    <dgm:pt modelId="{213C7E7D-4098-4C98-8C7E-0EFFCD463F02}" type="parTrans" cxnId="{1A1C2F3D-0A9C-4E46-B988-0FB889092B4E}">
      <dgm:prSet/>
      <dgm:spPr/>
      <dgm:t>
        <a:bodyPr/>
        <a:lstStyle/>
        <a:p>
          <a:endParaRPr lang="ru-RU"/>
        </a:p>
      </dgm:t>
    </dgm:pt>
    <dgm:pt modelId="{7269D5FB-2A3D-41FE-9E67-85B34A1DC5F6}" type="sibTrans" cxnId="{1A1C2F3D-0A9C-4E46-B988-0FB889092B4E}">
      <dgm:prSet/>
      <dgm:spPr/>
      <dgm:t>
        <a:bodyPr/>
        <a:lstStyle/>
        <a:p>
          <a:endParaRPr lang="ru-RU"/>
        </a:p>
      </dgm:t>
    </dgm:pt>
    <dgm:pt modelId="{63A3BE0D-5236-4470-B58E-A2FC6D17BAAC}">
      <dgm:prSet custT="1"/>
      <dgm:spPr/>
      <dgm:t>
        <a:bodyPr/>
        <a:lstStyle/>
        <a:p>
          <a:pPr rtl="0"/>
          <a:r>
            <a:rPr lang="ru-RU" sz="1200" dirty="0" smtClean="0"/>
            <a:t>Личные дела </a:t>
          </a:r>
          <a:r>
            <a:rPr lang="ru-RU" sz="1200" dirty="0" err="1" smtClean="0"/>
            <a:t>физ</a:t>
          </a:r>
          <a:r>
            <a:rPr lang="ru-RU" sz="1200" dirty="0" smtClean="0"/>
            <a:t> лиц</a:t>
          </a:r>
          <a:endParaRPr lang="ru-RU" sz="1200" dirty="0"/>
        </a:p>
      </dgm:t>
    </dgm:pt>
    <dgm:pt modelId="{8E836AFC-9B5B-4FB5-A9CB-6D1AA3FBF137}" type="parTrans" cxnId="{C97395C8-FA44-4420-845D-90C7FDF49734}">
      <dgm:prSet/>
      <dgm:spPr/>
      <dgm:t>
        <a:bodyPr/>
        <a:lstStyle/>
        <a:p>
          <a:endParaRPr lang="ru-RU"/>
        </a:p>
      </dgm:t>
    </dgm:pt>
    <dgm:pt modelId="{5CB47A2A-32E7-472E-A534-AD2F7EF11760}" type="sibTrans" cxnId="{C97395C8-FA44-4420-845D-90C7FDF49734}">
      <dgm:prSet/>
      <dgm:spPr/>
      <dgm:t>
        <a:bodyPr/>
        <a:lstStyle/>
        <a:p>
          <a:endParaRPr lang="ru-RU"/>
        </a:p>
      </dgm:t>
    </dgm:pt>
    <dgm:pt modelId="{096F0ADC-5B9E-44EF-B6A6-175CE2735995}">
      <dgm:prSet custT="1"/>
      <dgm:spPr/>
      <dgm:t>
        <a:bodyPr/>
        <a:lstStyle/>
        <a:p>
          <a:pPr rtl="0"/>
          <a:r>
            <a:rPr lang="en-US" sz="1600" dirty="0" smtClean="0"/>
            <a:t>SCADA</a:t>
          </a:r>
          <a:endParaRPr lang="ru-RU" sz="1600" dirty="0"/>
        </a:p>
      </dgm:t>
    </dgm:pt>
    <dgm:pt modelId="{A9599BD8-86B4-4846-8498-A5BF605786A6}" type="parTrans" cxnId="{90B94FDA-2B52-4EE8-BB77-9AA253C215E5}">
      <dgm:prSet/>
      <dgm:spPr/>
      <dgm:t>
        <a:bodyPr/>
        <a:lstStyle/>
        <a:p>
          <a:endParaRPr lang="ru-RU"/>
        </a:p>
      </dgm:t>
    </dgm:pt>
    <dgm:pt modelId="{6FFA797B-87F2-499D-833A-685CCE4F058E}" type="sibTrans" cxnId="{90B94FDA-2B52-4EE8-BB77-9AA253C215E5}">
      <dgm:prSet/>
      <dgm:spPr/>
      <dgm:t>
        <a:bodyPr/>
        <a:lstStyle/>
        <a:p>
          <a:endParaRPr lang="ru-RU"/>
        </a:p>
      </dgm:t>
    </dgm:pt>
    <dgm:pt modelId="{FF1F02CB-3E28-456B-BAE8-AE00B85F8B1C}">
      <dgm:prSet custT="1"/>
      <dgm:spPr/>
      <dgm:t>
        <a:bodyPr/>
        <a:lstStyle/>
        <a:p>
          <a:pPr rtl="0"/>
          <a:r>
            <a:rPr lang="ru-RU" sz="1400" dirty="0" smtClean="0"/>
            <a:t>Выполнение работ</a:t>
          </a:r>
          <a:endParaRPr lang="ru-RU" sz="1400" dirty="0"/>
        </a:p>
      </dgm:t>
    </dgm:pt>
    <dgm:pt modelId="{D03E5167-0261-408C-8F32-0680D163D1F6}" type="parTrans" cxnId="{0F11927D-3904-4718-94B7-3C2F6C5BFD56}">
      <dgm:prSet/>
      <dgm:spPr/>
      <dgm:t>
        <a:bodyPr/>
        <a:lstStyle/>
        <a:p>
          <a:endParaRPr lang="ru-RU"/>
        </a:p>
      </dgm:t>
    </dgm:pt>
    <dgm:pt modelId="{C034AE11-9E81-4F6C-8BCB-D9A60A688D52}" type="sibTrans" cxnId="{0F11927D-3904-4718-94B7-3C2F6C5BFD56}">
      <dgm:prSet/>
      <dgm:spPr/>
      <dgm:t>
        <a:bodyPr/>
        <a:lstStyle/>
        <a:p>
          <a:endParaRPr lang="ru-RU"/>
        </a:p>
      </dgm:t>
    </dgm:pt>
    <dgm:pt modelId="{C9F5B581-EA5F-4AB0-8E6C-5761E6AD25D8}">
      <dgm:prSet custT="1"/>
      <dgm:spPr/>
      <dgm:t>
        <a:bodyPr/>
        <a:lstStyle/>
        <a:p>
          <a:pPr rtl="0"/>
          <a:r>
            <a:rPr lang="ru-RU" sz="1200" dirty="0" smtClean="0"/>
            <a:t>Классификаторы, стандарты, нормативы</a:t>
          </a:r>
          <a:endParaRPr lang="ru-RU" sz="1200" dirty="0"/>
        </a:p>
      </dgm:t>
    </dgm:pt>
    <dgm:pt modelId="{9FDB9525-AD62-4E0F-8137-C84CDDBFA9A9}" type="parTrans" cxnId="{54ABAB41-1F14-4DF3-870A-9495B5E2006F}">
      <dgm:prSet/>
      <dgm:spPr/>
      <dgm:t>
        <a:bodyPr/>
        <a:lstStyle/>
        <a:p>
          <a:endParaRPr lang="ru-RU"/>
        </a:p>
      </dgm:t>
    </dgm:pt>
    <dgm:pt modelId="{AB80186E-0B05-4A52-9326-BDC4C55BDDAA}" type="sibTrans" cxnId="{54ABAB41-1F14-4DF3-870A-9495B5E2006F}">
      <dgm:prSet/>
      <dgm:spPr/>
      <dgm:t>
        <a:bodyPr/>
        <a:lstStyle/>
        <a:p>
          <a:endParaRPr lang="ru-RU"/>
        </a:p>
      </dgm:t>
    </dgm:pt>
    <dgm:pt modelId="{DEB2833D-1F19-46F4-809D-79406DF32958}" type="pres">
      <dgm:prSet presAssocID="{1DA99423-3824-4620-81EE-53D160581F5C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78A1E10-033D-40FA-900F-4C6C03E45EC4}" type="pres">
      <dgm:prSet presAssocID="{7E76F0C5-5B74-430A-814C-F5373563D34D}" presName="horFlow" presStyleCnt="0"/>
      <dgm:spPr/>
    </dgm:pt>
    <dgm:pt modelId="{2DE74A8E-C93D-43FF-8F0A-7D833918F3E6}" type="pres">
      <dgm:prSet presAssocID="{7E76F0C5-5B74-430A-814C-F5373563D34D}" presName="bigChev" presStyleLbl="node1" presStyleIdx="0" presStyleCnt="9" custScaleX="183842" custLinFactNeighborX="-15880" custLinFactNeighborY="21780"/>
      <dgm:spPr/>
      <dgm:t>
        <a:bodyPr/>
        <a:lstStyle/>
        <a:p>
          <a:endParaRPr lang="ru-RU"/>
        </a:p>
      </dgm:t>
    </dgm:pt>
    <dgm:pt modelId="{533C06ED-95B6-471E-89B4-CFE17DDB5A84}" type="pres">
      <dgm:prSet presAssocID="{7E76F0C5-5B74-430A-814C-F5373563D34D}" presName="vSp" presStyleCnt="0"/>
      <dgm:spPr/>
    </dgm:pt>
    <dgm:pt modelId="{BDB0179B-6943-4787-9B31-E03C3C4EDE92}" type="pres">
      <dgm:prSet presAssocID="{096F0ADC-5B9E-44EF-B6A6-175CE2735995}" presName="horFlow" presStyleCnt="0"/>
      <dgm:spPr/>
    </dgm:pt>
    <dgm:pt modelId="{1679CE0D-09EC-4D33-BE86-A52EA88547D6}" type="pres">
      <dgm:prSet presAssocID="{096F0ADC-5B9E-44EF-B6A6-175CE2735995}" presName="bigChev" presStyleLbl="node1" presStyleIdx="1" presStyleCnt="9" custScaleX="183842" custLinFactNeighborY="8420"/>
      <dgm:spPr/>
      <dgm:t>
        <a:bodyPr/>
        <a:lstStyle/>
        <a:p>
          <a:endParaRPr lang="ru-RU"/>
        </a:p>
      </dgm:t>
    </dgm:pt>
    <dgm:pt modelId="{C49BF790-7301-4361-A202-21DE351BFFE1}" type="pres">
      <dgm:prSet presAssocID="{096F0ADC-5B9E-44EF-B6A6-175CE2735995}" presName="vSp" presStyleCnt="0"/>
      <dgm:spPr/>
    </dgm:pt>
    <dgm:pt modelId="{E3D979C6-B6A4-4C95-921D-7C477619C81E}" type="pres">
      <dgm:prSet presAssocID="{B605EB24-BB5C-43F9-8768-5B1A0B0B0C94}" presName="horFlow" presStyleCnt="0"/>
      <dgm:spPr/>
    </dgm:pt>
    <dgm:pt modelId="{3EFC92F3-82BD-4E04-8A6F-3E4171E5C868}" type="pres">
      <dgm:prSet presAssocID="{B605EB24-BB5C-43F9-8768-5B1A0B0B0C94}" presName="bigChev" presStyleLbl="node1" presStyleIdx="2" presStyleCnt="9" custScaleX="183842" custLinFactNeighborY="404"/>
      <dgm:spPr/>
      <dgm:t>
        <a:bodyPr/>
        <a:lstStyle/>
        <a:p>
          <a:endParaRPr lang="ru-RU"/>
        </a:p>
      </dgm:t>
    </dgm:pt>
    <dgm:pt modelId="{901658D2-F1D7-42B7-B5F9-C5642F98CC1D}" type="pres">
      <dgm:prSet presAssocID="{B605EB24-BB5C-43F9-8768-5B1A0B0B0C94}" presName="vSp" presStyleCnt="0"/>
      <dgm:spPr/>
    </dgm:pt>
    <dgm:pt modelId="{896C9602-0078-4359-B1EC-8A6B0E5EBA78}" type="pres">
      <dgm:prSet presAssocID="{FF1F02CB-3E28-456B-BAE8-AE00B85F8B1C}" presName="horFlow" presStyleCnt="0"/>
      <dgm:spPr/>
    </dgm:pt>
    <dgm:pt modelId="{A0E3E165-F050-4EB7-978E-0252D0DFEE98}" type="pres">
      <dgm:prSet presAssocID="{FF1F02CB-3E28-456B-BAE8-AE00B85F8B1C}" presName="bigChev" presStyleLbl="node1" presStyleIdx="3" presStyleCnt="9" custScaleX="182012" custLinFactNeighborY="-10284"/>
      <dgm:spPr/>
      <dgm:t>
        <a:bodyPr/>
        <a:lstStyle/>
        <a:p>
          <a:endParaRPr lang="ru-RU"/>
        </a:p>
      </dgm:t>
    </dgm:pt>
    <dgm:pt modelId="{AC841576-B3C1-4CE5-9F5E-B6C3FD992C56}" type="pres">
      <dgm:prSet presAssocID="{FF1F02CB-3E28-456B-BAE8-AE00B85F8B1C}" presName="vSp" presStyleCnt="0"/>
      <dgm:spPr/>
    </dgm:pt>
    <dgm:pt modelId="{7CF130C0-0D27-4BED-9634-7D703392780E}" type="pres">
      <dgm:prSet presAssocID="{F5F1632B-CBA8-46F6-9364-22BE4BD0472C}" presName="horFlow" presStyleCnt="0"/>
      <dgm:spPr/>
    </dgm:pt>
    <dgm:pt modelId="{245F4FFA-CF51-4A2F-B639-2549231ED5F0}" type="pres">
      <dgm:prSet presAssocID="{F5F1632B-CBA8-46F6-9364-22BE4BD0472C}" presName="bigChev" presStyleLbl="node1" presStyleIdx="4" presStyleCnt="9" custScaleX="183842" custLinFactNeighborY="-15628"/>
      <dgm:spPr/>
      <dgm:t>
        <a:bodyPr/>
        <a:lstStyle/>
        <a:p>
          <a:endParaRPr lang="ru-RU"/>
        </a:p>
      </dgm:t>
    </dgm:pt>
    <dgm:pt modelId="{7A53EBE6-C6B7-47A1-B3A9-2A3C6C418572}" type="pres">
      <dgm:prSet presAssocID="{F5F1632B-CBA8-46F6-9364-22BE4BD0472C}" presName="vSp" presStyleCnt="0"/>
      <dgm:spPr/>
    </dgm:pt>
    <dgm:pt modelId="{BC0FD5E8-43AE-4D77-8E64-B8F3B6DD56F8}" type="pres">
      <dgm:prSet presAssocID="{A6652CE9-FF0A-4DA0-B863-EA9375C11E8B}" presName="horFlow" presStyleCnt="0"/>
      <dgm:spPr/>
    </dgm:pt>
    <dgm:pt modelId="{4D4F994A-92C1-4980-9024-758F71FEAE7E}" type="pres">
      <dgm:prSet presAssocID="{A6652CE9-FF0A-4DA0-B863-EA9375C11E8B}" presName="bigChev" presStyleLbl="node1" presStyleIdx="5" presStyleCnt="9" custScaleX="183842" custLinFactNeighborY="-23644"/>
      <dgm:spPr/>
      <dgm:t>
        <a:bodyPr/>
        <a:lstStyle/>
        <a:p>
          <a:endParaRPr lang="ru-RU"/>
        </a:p>
      </dgm:t>
    </dgm:pt>
    <dgm:pt modelId="{BAEAB6A2-2206-4C5F-B836-B0019EA089E6}" type="pres">
      <dgm:prSet presAssocID="{A6652CE9-FF0A-4DA0-B863-EA9375C11E8B}" presName="vSp" presStyleCnt="0"/>
      <dgm:spPr/>
    </dgm:pt>
    <dgm:pt modelId="{4CF08297-1811-4B17-A075-CADBD0DC044F}" type="pres">
      <dgm:prSet presAssocID="{C9F5B581-EA5F-4AB0-8E6C-5761E6AD25D8}" presName="horFlow" presStyleCnt="0"/>
      <dgm:spPr/>
    </dgm:pt>
    <dgm:pt modelId="{25EAAC37-8C25-4029-87A7-6885C82DD135}" type="pres">
      <dgm:prSet presAssocID="{C9F5B581-EA5F-4AB0-8E6C-5761E6AD25D8}" presName="bigChev" presStyleLbl="node1" presStyleIdx="6" presStyleCnt="9" custScaleX="183842" custLinFactNeighborY="-34332"/>
      <dgm:spPr/>
      <dgm:t>
        <a:bodyPr/>
        <a:lstStyle/>
        <a:p>
          <a:endParaRPr lang="ru-RU"/>
        </a:p>
      </dgm:t>
    </dgm:pt>
    <dgm:pt modelId="{F4F826A0-0203-4823-925D-339A05741E78}" type="pres">
      <dgm:prSet presAssocID="{C9F5B581-EA5F-4AB0-8E6C-5761E6AD25D8}" presName="vSp" presStyleCnt="0"/>
      <dgm:spPr/>
    </dgm:pt>
    <dgm:pt modelId="{FC63A4FF-63F3-4C28-9A16-C8E73C3B1E40}" type="pres">
      <dgm:prSet presAssocID="{63A3BE0D-5236-4470-B58E-A2FC6D17BAAC}" presName="horFlow" presStyleCnt="0"/>
      <dgm:spPr/>
    </dgm:pt>
    <dgm:pt modelId="{FC93E945-B4F1-4432-BF70-9F77857C3D4D}" type="pres">
      <dgm:prSet presAssocID="{63A3BE0D-5236-4470-B58E-A2FC6D17BAAC}" presName="bigChev" presStyleLbl="node1" presStyleIdx="7" presStyleCnt="9" custScaleX="183842" custLinFactNeighborY="-45020"/>
      <dgm:spPr/>
      <dgm:t>
        <a:bodyPr/>
        <a:lstStyle/>
        <a:p>
          <a:endParaRPr lang="ru-RU"/>
        </a:p>
      </dgm:t>
    </dgm:pt>
    <dgm:pt modelId="{30A7122C-EFBB-4C7B-BD89-6CF8A82AC193}" type="pres">
      <dgm:prSet presAssocID="{63A3BE0D-5236-4470-B58E-A2FC6D17BAAC}" presName="vSp" presStyleCnt="0"/>
      <dgm:spPr/>
    </dgm:pt>
    <dgm:pt modelId="{236101BB-42D3-4F81-A110-D195C4E395B3}" type="pres">
      <dgm:prSet presAssocID="{F6FE558D-F466-4F09-9395-E9DE8EA64287}" presName="horFlow" presStyleCnt="0"/>
      <dgm:spPr/>
    </dgm:pt>
    <dgm:pt modelId="{9FD10239-3196-4A94-AD48-A7976DFBCC14}" type="pres">
      <dgm:prSet presAssocID="{F6FE558D-F466-4F09-9395-E9DE8EA64287}" presName="bigChev" presStyleLbl="node1" presStyleIdx="8" presStyleCnt="9" custScaleX="183842" custLinFactNeighborY="-53073"/>
      <dgm:spPr/>
      <dgm:t>
        <a:bodyPr/>
        <a:lstStyle/>
        <a:p>
          <a:endParaRPr lang="ru-RU"/>
        </a:p>
      </dgm:t>
    </dgm:pt>
  </dgm:ptLst>
  <dgm:cxnLst>
    <dgm:cxn modelId="{E26B450A-850E-48BB-89D8-403E6AAC229F}" srcId="{1DA99423-3824-4620-81EE-53D160581F5C}" destId="{7E76F0C5-5B74-430A-814C-F5373563D34D}" srcOrd="0" destOrd="0" parTransId="{2C59EF00-79AB-4557-881A-29F483CB6B3F}" sibTransId="{627FC0BF-9066-4864-9B5C-487E783EA9EF}"/>
    <dgm:cxn modelId="{C97395C8-FA44-4420-845D-90C7FDF49734}" srcId="{1DA99423-3824-4620-81EE-53D160581F5C}" destId="{63A3BE0D-5236-4470-B58E-A2FC6D17BAAC}" srcOrd="7" destOrd="0" parTransId="{8E836AFC-9B5B-4FB5-A9CB-6D1AA3FBF137}" sibTransId="{5CB47A2A-32E7-472E-A534-AD2F7EF11760}"/>
    <dgm:cxn modelId="{0F11927D-3904-4718-94B7-3C2F6C5BFD56}" srcId="{1DA99423-3824-4620-81EE-53D160581F5C}" destId="{FF1F02CB-3E28-456B-BAE8-AE00B85F8B1C}" srcOrd="3" destOrd="0" parTransId="{D03E5167-0261-408C-8F32-0680D163D1F6}" sibTransId="{C034AE11-9E81-4F6C-8BCB-D9A60A688D52}"/>
    <dgm:cxn modelId="{49BF2E2F-1FC9-4021-8553-BF460B91A07F}" type="presOf" srcId="{A6652CE9-FF0A-4DA0-B863-EA9375C11E8B}" destId="{4D4F994A-92C1-4980-9024-758F71FEAE7E}" srcOrd="0" destOrd="0" presId="urn:microsoft.com/office/officeart/2005/8/layout/lProcess3"/>
    <dgm:cxn modelId="{54ABAB41-1F14-4DF3-870A-9495B5E2006F}" srcId="{1DA99423-3824-4620-81EE-53D160581F5C}" destId="{C9F5B581-EA5F-4AB0-8E6C-5761E6AD25D8}" srcOrd="6" destOrd="0" parTransId="{9FDB9525-AD62-4E0F-8137-C84CDDBFA9A9}" sibTransId="{AB80186E-0B05-4A52-9326-BDC4C55BDDAA}"/>
    <dgm:cxn modelId="{7B8AE5A7-03B5-4A67-BB0F-475D1DCB0D64}" type="presOf" srcId="{F6FE558D-F466-4F09-9395-E9DE8EA64287}" destId="{9FD10239-3196-4A94-AD48-A7976DFBCC14}" srcOrd="0" destOrd="0" presId="urn:microsoft.com/office/officeart/2005/8/layout/lProcess3"/>
    <dgm:cxn modelId="{90B94FDA-2B52-4EE8-BB77-9AA253C215E5}" srcId="{1DA99423-3824-4620-81EE-53D160581F5C}" destId="{096F0ADC-5B9E-44EF-B6A6-175CE2735995}" srcOrd="1" destOrd="0" parTransId="{A9599BD8-86B4-4846-8498-A5BF605786A6}" sibTransId="{6FFA797B-87F2-499D-833A-685CCE4F058E}"/>
    <dgm:cxn modelId="{FB6ED69A-F1AC-4A52-B363-7869A874A67D}" type="presOf" srcId="{63A3BE0D-5236-4470-B58E-A2FC6D17BAAC}" destId="{FC93E945-B4F1-4432-BF70-9F77857C3D4D}" srcOrd="0" destOrd="0" presId="urn:microsoft.com/office/officeart/2005/8/layout/lProcess3"/>
    <dgm:cxn modelId="{DD40EA24-A1F0-4DB1-A03F-E3C6DD4D94F5}" type="presOf" srcId="{7E76F0C5-5B74-430A-814C-F5373563D34D}" destId="{2DE74A8E-C93D-43FF-8F0A-7D833918F3E6}" srcOrd="0" destOrd="0" presId="urn:microsoft.com/office/officeart/2005/8/layout/lProcess3"/>
    <dgm:cxn modelId="{E4E273D8-A409-4997-8313-1F2ECD557FE0}" type="presOf" srcId="{B605EB24-BB5C-43F9-8768-5B1A0B0B0C94}" destId="{3EFC92F3-82BD-4E04-8A6F-3E4171E5C868}" srcOrd="0" destOrd="0" presId="urn:microsoft.com/office/officeart/2005/8/layout/lProcess3"/>
    <dgm:cxn modelId="{0652B3C3-614A-4165-8FD2-FEBD43254D2F}" srcId="{1DA99423-3824-4620-81EE-53D160581F5C}" destId="{B605EB24-BB5C-43F9-8768-5B1A0B0B0C94}" srcOrd="2" destOrd="0" parTransId="{E0A550FD-E4AD-438E-AE60-704CFE894D4D}" sibTransId="{0A7AD95D-C776-48CD-815B-E9C08A2635DD}"/>
    <dgm:cxn modelId="{0BED6BC3-6C2D-443E-89D6-DE09073475FE}" type="presOf" srcId="{1DA99423-3824-4620-81EE-53D160581F5C}" destId="{DEB2833D-1F19-46F4-809D-79406DF32958}" srcOrd="0" destOrd="0" presId="urn:microsoft.com/office/officeart/2005/8/layout/lProcess3"/>
    <dgm:cxn modelId="{5B089BD7-E201-4B89-BCC2-3A7A48A419A0}" type="presOf" srcId="{C9F5B581-EA5F-4AB0-8E6C-5761E6AD25D8}" destId="{25EAAC37-8C25-4029-87A7-6885C82DD135}" srcOrd="0" destOrd="0" presId="urn:microsoft.com/office/officeart/2005/8/layout/lProcess3"/>
    <dgm:cxn modelId="{CE833109-C731-413E-94E8-E129F7FD17CB}" srcId="{1DA99423-3824-4620-81EE-53D160581F5C}" destId="{F5F1632B-CBA8-46F6-9364-22BE4BD0472C}" srcOrd="4" destOrd="0" parTransId="{2E8E66EF-436A-4181-A9FB-58F79DBB9B22}" sibTransId="{CF2025C2-8B03-4599-88D9-082386D655BD}"/>
    <dgm:cxn modelId="{BC96286E-81F3-4523-B94A-4DE9493C5CB6}" type="presOf" srcId="{FF1F02CB-3E28-456B-BAE8-AE00B85F8B1C}" destId="{A0E3E165-F050-4EB7-978E-0252D0DFEE98}" srcOrd="0" destOrd="0" presId="urn:microsoft.com/office/officeart/2005/8/layout/lProcess3"/>
    <dgm:cxn modelId="{1A1C2F3D-0A9C-4E46-B988-0FB889092B4E}" srcId="{1DA99423-3824-4620-81EE-53D160581F5C}" destId="{F6FE558D-F466-4F09-9395-E9DE8EA64287}" srcOrd="8" destOrd="0" parTransId="{213C7E7D-4098-4C98-8C7E-0EFFCD463F02}" sibTransId="{7269D5FB-2A3D-41FE-9E67-85B34A1DC5F6}"/>
    <dgm:cxn modelId="{332A7640-7053-4A8F-A89E-6DE9A0F8A50E}" srcId="{1DA99423-3824-4620-81EE-53D160581F5C}" destId="{A6652CE9-FF0A-4DA0-B863-EA9375C11E8B}" srcOrd="5" destOrd="0" parTransId="{DB9D2AA9-AF71-4898-8750-381CA0528D81}" sibTransId="{CCF44672-3EF2-4119-B436-A0D47495AE33}"/>
    <dgm:cxn modelId="{BA699BFE-D87E-4D7C-9F14-14D5714AB3DC}" type="presOf" srcId="{096F0ADC-5B9E-44EF-B6A6-175CE2735995}" destId="{1679CE0D-09EC-4D33-BE86-A52EA88547D6}" srcOrd="0" destOrd="0" presId="urn:microsoft.com/office/officeart/2005/8/layout/lProcess3"/>
    <dgm:cxn modelId="{18781E08-A733-4BED-BA3D-D6E50E452D4D}" type="presOf" srcId="{F5F1632B-CBA8-46F6-9364-22BE4BD0472C}" destId="{245F4FFA-CF51-4A2F-B639-2549231ED5F0}" srcOrd="0" destOrd="0" presId="urn:microsoft.com/office/officeart/2005/8/layout/lProcess3"/>
    <dgm:cxn modelId="{D3DE3AF1-093C-40B2-8B32-C514E990D5A3}" type="presParOf" srcId="{DEB2833D-1F19-46F4-809D-79406DF32958}" destId="{078A1E10-033D-40FA-900F-4C6C03E45EC4}" srcOrd="0" destOrd="0" presId="urn:microsoft.com/office/officeart/2005/8/layout/lProcess3"/>
    <dgm:cxn modelId="{BE6BA151-AD86-4FE7-AFA5-1BAF8AB04C82}" type="presParOf" srcId="{078A1E10-033D-40FA-900F-4C6C03E45EC4}" destId="{2DE74A8E-C93D-43FF-8F0A-7D833918F3E6}" srcOrd="0" destOrd="0" presId="urn:microsoft.com/office/officeart/2005/8/layout/lProcess3"/>
    <dgm:cxn modelId="{24538294-8878-42A0-BBAC-CCAFD1A85F77}" type="presParOf" srcId="{DEB2833D-1F19-46F4-809D-79406DF32958}" destId="{533C06ED-95B6-471E-89B4-CFE17DDB5A84}" srcOrd="1" destOrd="0" presId="urn:microsoft.com/office/officeart/2005/8/layout/lProcess3"/>
    <dgm:cxn modelId="{3B80A10F-9BEF-4F82-94AD-D0F7AC8A664B}" type="presParOf" srcId="{DEB2833D-1F19-46F4-809D-79406DF32958}" destId="{BDB0179B-6943-4787-9B31-E03C3C4EDE92}" srcOrd="2" destOrd="0" presId="urn:microsoft.com/office/officeart/2005/8/layout/lProcess3"/>
    <dgm:cxn modelId="{06E8942F-6EF4-44A4-8A46-D1AD7597BDBA}" type="presParOf" srcId="{BDB0179B-6943-4787-9B31-E03C3C4EDE92}" destId="{1679CE0D-09EC-4D33-BE86-A52EA88547D6}" srcOrd="0" destOrd="0" presId="urn:microsoft.com/office/officeart/2005/8/layout/lProcess3"/>
    <dgm:cxn modelId="{3ABCAC07-9058-40F7-8F45-FDFD05E6A8E8}" type="presParOf" srcId="{DEB2833D-1F19-46F4-809D-79406DF32958}" destId="{C49BF790-7301-4361-A202-21DE351BFFE1}" srcOrd="3" destOrd="0" presId="urn:microsoft.com/office/officeart/2005/8/layout/lProcess3"/>
    <dgm:cxn modelId="{FD0A14A8-AA12-41F2-ABF1-3B202902D0EB}" type="presParOf" srcId="{DEB2833D-1F19-46F4-809D-79406DF32958}" destId="{E3D979C6-B6A4-4C95-921D-7C477619C81E}" srcOrd="4" destOrd="0" presId="urn:microsoft.com/office/officeart/2005/8/layout/lProcess3"/>
    <dgm:cxn modelId="{DF8B3114-25AB-4200-950C-8CA3B15BFEEF}" type="presParOf" srcId="{E3D979C6-B6A4-4C95-921D-7C477619C81E}" destId="{3EFC92F3-82BD-4E04-8A6F-3E4171E5C868}" srcOrd="0" destOrd="0" presId="urn:microsoft.com/office/officeart/2005/8/layout/lProcess3"/>
    <dgm:cxn modelId="{266FE62F-5281-475D-B66D-46AEB0A14517}" type="presParOf" srcId="{DEB2833D-1F19-46F4-809D-79406DF32958}" destId="{901658D2-F1D7-42B7-B5F9-C5642F98CC1D}" srcOrd="5" destOrd="0" presId="urn:microsoft.com/office/officeart/2005/8/layout/lProcess3"/>
    <dgm:cxn modelId="{B79730E0-855E-4D66-AB10-AA5005BDC153}" type="presParOf" srcId="{DEB2833D-1F19-46F4-809D-79406DF32958}" destId="{896C9602-0078-4359-B1EC-8A6B0E5EBA78}" srcOrd="6" destOrd="0" presId="urn:microsoft.com/office/officeart/2005/8/layout/lProcess3"/>
    <dgm:cxn modelId="{6095D5A4-55A6-4080-92E4-2C51207132B4}" type="presParOf" srcId="{896C9602-0078-4359-B1EC-8A6B0E5EBA78}" destId="{A0E3E165-F050-4EB7-978E-0252D0DFEE98}" srcOrd="0" destOrd="0" presId="urn:microsoft.com/office/officeart/2005/8/layout/lProcess3"/>
    <dgm:cxn modelId="{74837BF4-115C-42EC-9840-E790CD8E98D3}" type="presParOf" srcId="{DEB2833D-1F19-46F4-809D-79406DF32958}" destId="{AC841576-B3C1-4CE5-9F5E-B6C3FD992C56}" srcOrd="7" destOrd="0" presId="urn:microsoft.com/office/officeart/2005/8/layout/lProcess3"/>
    <dgm:cxn modelId="{BA32A3B1-1262-4C86-83EA-A8CAAE72E03A}" type="presParOf" srcId="{DEB2833D-1F19-46F4-809D-79406DF32958}" destId="{7CF130C0-0D27-4BED-9634-7D703392780E}" srcOrd="8" destOrd="0" presId="urn:microsoft.com/office/officeart/2005/8/layout/lProcess3"/>
    <dgm:cxn modelId="{9C4944BD-36CA-4043-B46B-4A57AD5C5A27}" type="presParOf" srcId="{7CF130C0-0D27-4BED-9634-7D703392780E}" destId="{245F4FFA-CF51-4A2F-B639-2549231ED5F0}" srcOrd="0" destOrd="0" presId="urn:microsoft.com/office/officeart/2005/8/layout/lProcess3"/>
    <dgm:cxn modelId="{F2DDC885-5C76-4768-871B-4784F84D9487}" type="presParOf" srcId="{DEB2833D-1F19-46F4-809D-79406DF32958}" destId="{7A53EBE6-C6B7-47A1-B3A9-2A3C6C418572}" srcOrd="9" destOrd="0" presId="urn:microsoft.com/office/officeart/2005/8/layout/lProcess3"/>
    <dgm:cxn modelId="{FE0992D8-933C-4898-A78D-6B214277533D}" type="presParOf" srcId="{DEB2833D-1F19-46F4-809D-79406DF32958}" destId="{BC0FD5E8-43AE-4D77-8E64-B8F3B6DD56F8}" srcOrd="10" destOrd="0" presId="urn:microsoft.com/office/officeart/2005/8/layout/lProcess3"/>
    <dgm:cxn modelId="{65C615C6-81A7-4D49-B592-39098B4B4455}" type="presParOf" srcId="{BC0FD5E8-43AE-4D77-8E64-B8F3B6DD56F8}" destId="{4D4F994A-92C1-4980-9024-758F71FEAE7E}" srcOrd="0" destOrd="0" presId="urn:microsoft.com/office/officeart/2005/8/layout/lProcess3"/>
    <dgm:cxn modelId="{BE89A9CF-E3D2-4D68-8CB9-92D4DBC961DD}" type="presParOf" srcId="{DEB2833D-1F19-46F4-809D-79406DF32958}" destId="{BAEAB6A2-2206-4C5F-B836-B0019EA089E6}" srcOrd="11" destOrd="0" presId="urn:microsoft.com/office/officeart/2005/8/layout/lProcess3"/>
    <dgm:cxn modelId="{4D130D4F-BBDF-4B9C-A933-E91D1076491C}" type="presParOf" srcId="{DEB2833D-1F19-46F4-809D-79406DF32958}" destId="{4CF08297-1811-4B17-A075-CADBD0DC044F}" srcOrd="12" destOrd="0" presId="urn:microsoft.com/office/officeart/2005/8/layout/lProcess3"/>
    <dgm:cxn modelId="{EC36B30B-9575-4EDD-BEBC-95E146BDF03F}" type="presParOf" srcId="{4CF08297-1811-4B17-A075-CADBD0DC044F}" destId="{25EAAC37-8C25-4029-87A7-6885C82DD135}" srcOrd="0" destOrd="0" presId="urn:microsoft.com/office/officeart/2005/8/layout/lProcess3"/>
    <dgm:cxn modelId="{C37AC7C7-0534-4200-821A-9CFEDA379E06}" type="presParOf" srcId="{DEB2833D-1F19-46F4-809D-79406DF32958}" destId="{F4F826A0-0203-4823-925D-339A05741E78}" srcOrd="13" destOrd="0" presId="urn:microsoft.com/office/officeart/2005/8/layout/lProcess3"/>
    <dgm:cxn modelId="{FB3B2642-00DE-41E8-96C0-1FCA288A5713}" type="presParOf" srcId="{DEB2833D-1F19-46F4-809D-79406DF32958}" destId="{FC63A4FF-63F3-4C28-9A16-C8E73C3B1E40}" srcOrd="14" destOrd="0" presId="urn:microsoft.com/office/officeart/2005/8/layout/lProcess3"/>
    <dgm:cxn modelId="{C28FD75F-23A9-42A2-A40C-AFE88BE2429E}" type="presParOf" srcId="{FC63A4FF-63F3-4C28-9A16-C8E73C3B1E40}" destId="{FC93E945-B4F1-4432-BF70-9F77857C3D4D}" srcOrd="0" destOrd="0" presId="urn:microsoft.com/office/officeart/2005/8/layout/lProcess3"/>
    <dgm:cxn modelId="{846DD5F3-9E4B-482A-8203-1D2F60AF449E}" type="presParOf" srcId="{DEB2833D-1F19-46F4-809D-79406DF32958}" destId="{30A7122C-EFBB-4C7B-BD89-6CF8A82AC193}" srcOrd="15" destOrd="0" presId="urn:microsoft.com/office/officeart/2005/8/layout/lProcess3"/>
    <dgm:cxn modelId="{D583C317-987C-46F7-A5B4-732FB44ED29F}" type="presParOf" srcId="{DEB2833D-1F19-46F4-809D-79406DF32958}" destId="{236101BB-42D3-4F81-A110-D195C4E395B3}" srcOrd="16" destOrd="0" presId="urn:microsoft.com/office/officeart/2005/8/layout/lProcess3"/>
    <dgm:cxn modelId="{1679617B-11AD-4398-80E2-A083DFFCE353}" type="presParOf" srcId="{236101BB-42D3-4F81-A110-D195C4E395B3}" destId="{9FD10239-3196-4A94-AD48-A7976DFBCC14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A99423-3824-4620-81EE-53D160581F5C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76F0C5-5B74-430A-814C-F5373563D34D}">
      <dgm:prSet custT="1"/>
      <dgm:spPr/>
      <dgm:t>
        <a:bodyPr anchor="t" anchorCtr="0"/>
        <a:lstStyle/>
        <a:p>
          <a:pPr rtl="0"/>
          <a:r>
            <a:rPr lang="ru-RU" sz="1800" b="1" i="0" baseline="0" dirty="0" smtClean="0">
              <a:solidFill>
                <a:schemeClr val="bg1"/>
              </a:solidFill>
            </a:rPr>
            <a:t>Бизнес-процессы</a:t>
          </a:r>
          <a:endParaRPr lang="ru-RU" sz="1800" b="1" i="0" baseline="0" dirty="0">
            <a:solidFill>
              <a:schemeClr val="bg1"/>
            </a:solidFill>
          </a:endParaRPr>
        </a:p>
      </dgm:t>
    </dgm:pt>
    <dgm:pt modelId="{2C59EF00-79AB-4557-881A-29F483CB6B3F}" type="parTrans" cxnId="{E26B450A-850E-48BB-89D8-403E6AAC229F}">
      <dgm:prSet/>
      <dgm:spPr/>
      <dgm:t>
        <a:bodyPr/>
        <a:lstStyle/>
        <a:p>
          <a:endParaRPr lang="ru-RU"/>
        </a:p>
      </dgm:t>
    </dgm:pt>
    <dgm:pt modelId="{627FC0BF-9066-4864-9B5C-487E783EA9EF}" type="sibTrans" cxnId="{E26B450A-850E-48BB-89D8-403E6AAC229F}">
      <dgm:prSet/>
      <dgm:spPr/>
      <dgm:t>
        <a:bodyPr/>
        <a:lstStyle/>
        <a:p>
          <a:endParaRPr lang="ru-RU"/>
        </a:p>
      </dgm:t>
    </dgm:pt>
    <dgm:pt modelId="{C62EA654-76E9-46DB-B022-A19D489733A1}">
      <dgm:prSet custT="1"/>
      <dgm:spPr/>
      <dgm:t>
        <a:bodyPr anchor="t" anchorCtr="0"/>
        <a:lstStyle/>
        <a:p>
          <a:pPr rtl="0"/>
          <a:r>
            <a:rPr lang="ru-RU" sz="1200" b="1" i="0" baseline="0" dirty="0" smtClean="0">
              <a:solidFill>
                <a:schemeClr val="bg1"/>
              </a:solidFill>
            </a:rPr>
            <a:t>ПОКАЗАТЕЛИ</a:t>
          </a:r>
          <a:endParaRPr lang="ru-RU" sz="1200" b="1" i="0" baseline="0" dirty="0">
            <a:solidFill>
              <a:schemeClr val="bg1"/>
            </a:solidFill>
          </a:endParaRPr>
        </a:p>
      </dgm:t>
    </dgm:pt>
    <dgm:pt modelId="{67A4D249-D132-4B67-96F5-EC7BBA8A3335}" type="parTrans" cxnId="{323CC5DD-B890-4C41-833D-9A0A6D00FCFF}">
      <dgm:prSet/>
      <dgm:spPr/>
      <dgm:t>
        <a:bodyPr/>
        <a:lstStyle/>
        <a:p>
          <a:endParaRPr lang="ru-RU"/>
        </a:p>
      </dgm:t>
    </dgm:pt>
    <dgm:pt modelId="{0EB8B3C3-D41C-4D51-9E09-3116ACFB22A1}" type="sibTrans" cxnId="{323CC5DD-B890-4C41-833D-9A0A6D00FCFF}">
      <dgm:prSet/>
      <dgm:spPr/>
      <dgm:t>
        <a:bodyPr/>
        <a:lstStyle/>
        <a:p>
          <a:endParaRPr lang="ru-RU"/>
        </a:p>
      </dgm:t>
    </dgm:pt>
    <dgm:pt modelId="{AE92F33A-AC3C-40A9-8FDC-629AE64E7FE4}" type="pres">
      <dgm:prSet presAssocID="{1DA99423-3824-4620-81EE-53D160581F5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E098B5-F9E3-4D51-8CC0-40CBD8300856}" type="pres">
      <dgm:prSet presAssocID="{7E76F0C5-5B74-430A-814C-F5373563D34D}" presName="Name8" presStyleCnt="0"/>
      <dgm:spPr/>
    </dgm:pt>
    <dgm:pt modelId="{C9C8CAF7-A28D-47B2-952F-9D5936F39BE9}" type="pres">
      <dgm:prSet presAssocID="{7E76F0C5-5B74-430A-814C-F5373563D34D}" presName="level" presStyleLbl="node1" presStyleIdx="0" presStyleCnt="2" custLinFactNeighborX="1026" custLinFactNeighborY="-181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04B505-7AFF-4324-B1F4-EA95D0B28709}" type="pres">
      <dgm:prSet presAssocID="{7E76F0C5-5B74-430A-814C-F5373563D34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DB7401-E8A3-4B6C-86FD-77B182023FE2}" type="pres">
      <dgm:prSet presAssocID="{C62EA654-76E9-46DB-B022-A19D489733A1}" presName="Name8" presStyleCnt="0"/>
      <dgm:spPr/>
    </dgm:pt>
    <dgm:pt modelId="{6F450122-4E16-47C8-856D-4BDE6BBCF214}" type="pres">
      <dgm:prSet presAssocID="{C62EA654-76E9-46DB-B022-A19D489733A1}" presName="level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E049F2-67DC-4876-9BFA-83B755A70CA7}" type="pres">
      <dgm:prSet presAssocID="{C62EA654-76E9-46DB-B022-A19D489733A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38B77A-7C6F-4E9C-859D-385E75C60999}" type="presOf" srcId="{7E76F0C5-5B74-430A-814C-F5373563D34D}" destId="{A004B505-7AFF-4324-B1F4-EA95D0B28709}" srcOrd="1" destOrd="0" presId="urn:microsoft.com/office/officeart/2005/8/layout/pyramid3"/>
    <dgm:cxn modelId="{A308338B-BC34-4E69-BAFA-F5FA9BCEDAEE}" type="presOf" srcId="{7E76F0C5-5B74-430A-814C-F5373563D34D}" destId="{C9C8CAF7-A28D-47B2-952F-9D5936F39BE9}" srcOrd="0" destOrd="0" presId="urn:microsoft.com/office/officeart/2005/8/layout/pyramid3"/>
    <dgm:cxn modelId="{E26B450A-850E-48BB-89D8-403E6AAC229F}" srcId="{1DA99423-3824-4620-81EE-53D160581F5C}" destId="{7E76F0C5-5B74-430A-814C-F5373563D34D}" srcOrd="0" destOrd="0" parTransId="{2C59EF00-79AB-4557-881A-29F483CB6B3F}" sibTransId="{627FC0BF-9066-4864-9B5C-487E783EA9EF}"/>
    <dgm:cxn modelId="{B3F9840A-A288-479D-B74D-1B9139483011}" type="presOf" srcId="{C62EA654-76E9-46DB-B022-A19D489733A1}" destId="{6F450122-4E16-47C8-856D-4BDE6BBCF214}" srcOrd="0" destOrd="0" presId="urn:microsoft.com/office/officeart/2005/8/layout/pyramid3"/>
    <dgm:cxn modelId="{E4FBF2E3-4852-4172-9973-AD51CE4186D3}" type="presOf" srcId="{C62EA654-76E9-46DB-B022-A19D489733A1}" destId="{ADE049F2-67DC-4876-9BFA-83B755A70CA7}" srcOrd="1" destOrd="0" presId="urn:microsoft.com/office/officeart/2005/8/layout/pyramid3"/>
    <dgm:cxn modelId="{A95052F6-EAC9-4676-94A7-9604F6479013}" type="presOf" srcId="{1DA99423-3824-4620-81EE-53D160581F5C}" destId="{AE92F33A-AC3C-40A9-8FDC-629AE64E7FE4}" srcOrd="0" destOrd="0" presId="urn:microsoft.com/office/officeart/2005/8/layout/pyramid3"/>
    <dgm:cxn modelId="{323CC5DD-B890-4C41-833D-9A0A6D00FCFF}" srcId="{1DA99423-3824-4620-81EE-53D160581F5C}" destId="{C62EA654-76E9-46DB-B022-A19D489733A1}" srcOrd="1" destOrd="0" parTransId="{67A4D249-D132-4B67-96F5-EC7BBA8A3335}" sibTransId="{0EB8B3C3-D41C-4D51-9E09-3116ACFB22A1}"/>
    <dgm:cxn modelId="{02DA8AA5-F4EE-4B8E-82BC-089C66598B43}" type="presParOf" srcId="{AE92F33A-AC3C-40A9-8FDC-629AE64E7FE4}" destId="{2FE098B5-F9E3-4D51-8CC0-40CBD8300856}" srcOrd="0" destOrd="0" presId="urn:microsoft.com/office/officeart/2005/8/layout/pyramid3"/>
    <dgm:cxn modelId="{44830058-B1FC-4A82-8EE7-582FA1C17101}" type="presParOf" srcId="{2FE098B5-F9E3-4D51-8CC0-40CBD8300856}" destId="{C9C8CAF7-A28D-47B2-952F-9D5936F39BE9}" srcOrd="0" destOrd="0" presId="urn:microsoft.com/office/officeart/2005/8/layout/pyramid3"/>
    <dgm:cxn modelId="{B44C7F15-8730-4EB7-8D7B-EA29AA18ED2B}" type="presParOf" srcId="{2FE098B5-F9E3-4D51-8CC0-40CBD8300856}" destId="{A004B505-7AFF-4324-B1F4-EA95D0B28709}" srcOrd="1" destOrd="0" presId="urn:microsoft.com/office/officeart/2005/8/layout/pyramid3"/>
    <dgm:cxn modelId="{80C19C82-CD33-4948-B8D9-5DC91EE83CDF}" type="presParOf" srcId="{AE92F33A-AC3C-40A9-8FDC-629AE64E7FE4}" destId="{F0DB7401-E8A3-4B6C-86FD-77B182023FE2}" srcOrd="1" destOrd="0" presId="urn:microsoft.com/office/officeart/2005/8/layout/pyramid3"/>
    <dgm:cxn modelId="{EB2C1A96-96CF-4B12-8CA1-F21372A7A585}" type="presParOf" srcId="{F0DB7401-E8A3-4B6C-86FD-77B182023FE2}" destId="{6F450122-4E16-47C8-856D-4BDE6BBCF214}" srcOrd="0" destOrd="0" presId="urn:microsoft.com/office/officeart/2005/8/layout/pyramid3"/>
    <dgm:cxn modelId="{8EC711B8-398A-42AF-B4B1-C6F91F92293A}" type="presParOf" srcId="{F0DB7401-E8A3-4B6C-86FD-77B182023FE2}" destId="{ADE049F2-67DC-4876-9BFA-83B755A70CA7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A99423-3824-4620-81EE-53D160581F5C}" type="doc">
      <dgm:prSet loTypeId="urn:microsoft.com/office/officeart/2005/8/layout/gear1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76F0C5-5B74-430A-814C-F5373563D34D}">
      <dgm:prSet custT="1"/>
      <dgm:spPr/>
      <dgm:t>
        <a:bodyPr/>
        <a:lstStyle/>
        <a:p>
          <a:pPr rtl="0"/>
          <a:r>
            <a:rPr lang="ru-RU" sz="1400" dirty="0" smtClean="0"/>
            <a:t>Константы, справочники</a:t>
          </a:r>
          <a:endParaRPr lang="ru-RU" sz="1400" dirty="0"/>
        </a:p>
      </dgm:t>
    </dgm:pt>
    <dgm:pt modelId="{2C59EF00-79AB-4557-881A-29F483CB6B3F}" type="parTrans" cxnId="{E26B450A-850E-48BB-89D8-403E6AAC229F}">
      <dgm:prSet/>
      <dgm:spPr/>
      <dgm:t>
        <a:bodyPr/>
        <a:lstStyle/>
        <a:p>
          <a:endParaRPr lang="ru-RU"/>
        </a:p>
      </dgm:t>
    </dgm:pt>
    <dgm:pt modelId="{627FC0BF-9066-4864-9B5C-487E783EA9EF}" type="sibTrans" cxnId="{E26B450A-850E-48BB-89D8-403E6AAC229F}">
      <dgm:prSet/>
      <dgm:spPr/>
      <dgm:t>
        <a:bodyPr/>
        <a:lstStyle/>
        <a:p>
          <a:endParaRPr lang="ru-RU"/>
        </a:p>
      </dgm:t>
    </dgm:pt>
    <dgm:pt modelId="{B605EB24-BB5C-43F9-8768-5B1A0B0B0C94}">
      <dgm:prSet custT="1"/>
      <dgm:spPr/>
      <dgm:t>
        <a:bodyPr/>
        <a:lstStyle/>
        <a:p>
          <a:pPr rtl="0"/>
          <a:r>
            <a:rPr lang="ru-RU" sz="1000" dirty="0" smtClean="0"/>
            <a:t>Документы, журналы</a:t>
          </a:r>
          <a:endParaRPr lang="ru-RU" sz="1000" dirty="0"/>
        </a:p>
      </dgm:t>
    </dgm:pt>
    <dgm:pt modelId="{E0A550FD-E4AD-438E-AE60-704CFE894D4D}" type="parTrans" cxnId="{0652B3C3-614A-4165-8FD2-FEBD43254D2F}">
      <dgm:prSet/>
      <dgm:spPr/>
      <dgm:t>
        <a:bodyPr/>
        <a:lstStyle/>
        <a:p>
          <a:endParaRPr lang="ru-RU"/>
        </a:p>
      </dgm:t>
    </dgm:pt>
    <dgm:pt modelId="{0A7AD95D-C776-48CD-815B-E9C08A2635DD}" type="sibTrans" cxnId="{0652B3C3-614A-4165-8FD2-FEBD43254D2F}">
      <dgm:prSet/>
      <dgm:spPr/>
      <dgm:t>
        <a:bodyPr/>
        <a:lstStyle/>
        <a:p>
          <a:endParaRPr lang="ru-RU"/>
        </a:p>
      </dgm:t>
    </dgm:pt>
    <dgm:pt modelId="{FACBD883-9EDA-4ED9-B8D8-161391C02458}">
      <dgm:prSet custT="1"/>
      <dgm:spPr/>
      <dgm:t>
        <a:bodyPr/>
        <a:lstStyle/>
        <a:p>
          <a:pPr rtl="0"/>
          <a:r>
            <a:rPr lang="ru-RU" sz="1100" dirty="0" smtClean="0"/>
            <a:t>ИТ механизмы</a:t>
          </a:r>
          <a:endParaRPr lang="ru-RU" sz="1100" dirty="0"/>
        </a:p>
      </dgm:t>
    </dgm:pt>
    <dgm:pt modelId="{19A849CA-CA8B-4417-94B3-F343E2714DF3}" type="parTrans" cxnId="{1CE2FBDF-9007-480E-92D8-168C09015C7B}">
      <dgm:prSet/>
      <dgm:spPr/>
      <dgm:t>
        <a:bodyPr/>
        <a:lstStyle/>
        <a:p>
          <a:endParaRPr lang="ru-RU"/>
        </a:p>
      </dgm:t>
    </dgm:pt>
    <dgm:pt modelId="{85891DAE-36CF-4170-BBF8-1955D95ED48B}" type="sibTrans" cxnId="{1CE2FBDF-9007-480E-92D8-168C09015C7B}">
      <dgm:prSet/>
      <dgm:spPr/>
      <dgm:t>
        <a:bodyPr/>
        <a:lstStyle/>
        <a:p>
          <a:endParaRPr lang="ru-RU"/>
        </a:p>
      </dgm:t>
    </dgm:pt>
    <dgm:pt modelId="{59F10008-683E-4C96-8D1E-ECBF0584B84E}" type="pres">
      <dgm:prSet presAssocID="{1DA99423-3824-4620-81EE-53D160581F5C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1C7A04-CBDC-440D-9D63-F4F483FA864C}" type="pres">
      <dgm:prSet presAssocID="{7E76F0C5-5B74-430A-814C-F5373563D34D}" presName="gear1" presStyleLbl="node1" presStyleIdx="0" presStyleCnt="3" custLinFactNeighborY="8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036756-D3C0-4EFD-81A5-2996249FD1C1}" type="pres">
      <dgm:prSet presAssocID="{7E76F0C5-5B74-430A-814C-F5373563D34D}" presName="gear1srcNode" presStyleLbl="node1" presStyleIdx="0" presStyleCnt="3"/>
      <dgm:spPr/>
      <dgm:t>
        <a:bodyPr/>
        <a:lstStyle/>
        <a:p>
          <a:endParaRPr lang="ru-RU"/>
        </a:p>
      </dgm:t>
    </dgm:pt>
    <dgm:pt modelId="{ABCDE18A-C423-428E-9127-235BCEFC67A3}" type="pres">
      <dgm:prSet presAssocID="{7E76F0C5-5B74-430A-814C-F5373563D34D}" presName="gear1dstNode" presStyleLbl="node1" presStyleIdx="0" presStyleCnt="3"/>
      <dgm:spPr/>
      <dgm:t>
        <a:bodyPr/>
        <a:lstStyle/>
        <a:p>
          <a:endParaRPr lang="ru-RU"/>
        </a:p>
      </dgm:t>
    </dgm:pt>
    <dgm:pt modelId="{71CB9EC1-5EAA-4F53-BADD-720212D6C543}" type="pres">
      <dgm:prSet presAssocID="{B605EB24-BB5C-43F9-8768-5B1A0B0B0C94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31446-76C6-435E-B313-D67F2C1A0A46}" type="pres">
      <dgm:prSet presAssocID="{B605EB24-BB5C-43F9-8768-5B1A0B0B0C94}" presName="gear2srcNode" presStyleLbl="node1" presStyleIdx="1" presStyleCnt="3"/>
      <dgm:spPr/>
      <dgm:t>
        <a:bodyPr/>
        <a:lstStyle/>
        <a:p>
          <a:endParaRPr lang="ru-RU"/>
        </a:p>
      </dgm:t>
    </dgm:pt>
    <dgm:pt modelId="{089A2BAE-642C-4945-83C9-29377082ACA0}" type="pres">
      <dgm:prSet presAssocID="{B605EB24-BB5C-43F9-8768-5B1A0B0B0C94}" presName="gear2dstNode" presStyleLbl="node1" presStyleIdx="1" presStyleCnt="3"/>
      <dgm:spPr/>
      <dgm:t>
        <a:bodyPr/>
        <a:lstStyle/>
        <a:p>
          <a:endParaRPr lang="ru-RU"/>
        </a:p>
      </dgm:t>
    </dgm:pt>
    <dgm:pt modelId="{90154492-D5EF-41D1-A79D-560286112EC8}" type="pres">
      <dgm:prSet presAssocID="{FACBD883-9EDA-4ED9-B8D8-161391C02458}" presName="gear3" presStyleLbl="node1" presStyleIdx="2" presStyleCnt="3"/>
      <dgm:spPr/>
      <dgm:t>
        <a:bodyPr/>
        <a:lstStyle/>
        <a:p>
          <a:endParaRPr lang="ru-RU"/>
        </a:p>
      </dgm:t>
    </dgm:pt>
    <dgm:pt modelId="{0E8BD7D7-F3AB-45B0-94D8-42E0B79F3EA0}" type="pres">
      <dgm:prSet presAssocID="{FACBD883-9EDA-4ED9-B8D8-161391C02458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00E4B0-8557-4118-AB30-E062166FE1D4}" type="pres">
      <dgm:prSet presAssocID="{FACBD883-9EDA-4ED9-B8D8-161391C02458}" presName="gear3srcNode" presStyleLbl="node1" presStyleIdx="2" presStyleCnt="3"/>
      <dgm:spPr/>
      <dgm:t>
        <a:bodyPr/>
        <a:lstStyle/>
        <a:p>
          <a:endParaRPr lang="ru-RU"/>
        </a:p>
      </dgm:t>
    </dgm:pt>
    <dgm:pt modelId="{32165D25-5A15-43EF-9AE6-904E45D659E4}" type="pres">
      <dgm:prSet presAssocID="{FACBD883-9EDA-4ED9-B8D8-161391C02458}" presName="gear3dstNode" presStyleLbl="node1" presStyleIdx="2" presStyleCnt="3"/>
      <dgm:spPr/>
      <dgm:t>
        <a:bodyPr/>
        <a:lstStyle/>
        <a:p>
          <a:endParaRPr lang="ru-RU"/>
        </a:p>
      </dgm:t>
    </dgm:pt>
    <dgm:pt modelId="{185494AC-729B-4F86-B2E1-AA91730726D8}" type="pres">
      <dgm:prSet presAssocID="{627FC0BF-9066-4864-9B5C-487E783EA9EF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BCA59FBF-8418-44F1-AF62-5CCF1BB47CE2}" type="pres">
      <dgm:prSet presAssocID="{0A7AD95D-C776-48CD-815B-E9C08A2635DD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C567AFB7-F7C1-4A87-BC6E-07FF872F39FF}" type="pres">
      <dgm:prSet presAssocID="{85891DAE-36CF-4170-BBF8-1955D95ED48B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A7497276-1BE8-4309-A040-237C7FD2043F}" type="presOf" srcId="{7E76F0C5-5B74-430A-814C-F5373563D34D}" destId="{E01C7A04-CBDC-440D-9D63-F4F483FA864C}" srcOrd="0" destOrd="0" presId="urn:microsoft.com/office/officeart/2005/8/layout/gear1"/>
    <dgm:cxn modelId="{1DD745CF-4AEB-461F-9CD0-B73417A17020}" type="presOf" srcId="{1DA99423-3824-4620-81EE-53D160581F5C}" destId="{59F10008-683E-4C96-8D1E-ECBF0584B84E}" srcOrd="0" destOrd="0" presId="urn:microsoft.com/office/officeart/2005/8/layout/gear1"/>
    <dgm:cxn modelId="{1E07F69B-BCE4-4045-ABE0-5053875C4269}" type="presOf" srcId="{FACBD883-9EDA-4ED9-B8D8-161391C02458}" destId="{0E8BD7D7-F3AB-45B0-94D8-42E0B79F3EA0}" srcOrd="1" destOrd="0" presId="urn:microsoft.com/office/officeart/2005/8/layout/gear1"/>
    <dgm:cxn modelId="{2B929296-5A99-4A29-8E5B-6D0AD589207F}" type="presOf" srcId="{FACBD883-9EDA-4ED9-B8D8-161391C02458}" destId="{90154492-D5EF-41D1-A79D-560286112EC8}" srcOrd="0" destOrd="0" presId="urn:microsoft.com/office/officeart/2005/8/layout/gear1"/>
    <dgm:cxn modelId="{1CE2FBDF-9007-480E-92D8-168C09015C7B}" srcId="{1DA99423-3824-4620-81EE-53D160581F5C}" destId="{FACBD883-9EDA-4ED9-B8D8-161391C02458}" srcOrd="2" destOrd="0" parTransId="{19A849CA-CA8B-4417-94B3-F343E2714DF3}" sibTransId="{85891DAE-36CF-4170-BBF8-1955D95ED48B}"/>
    <dgm:cxn modelId="{ED56B148-6203-40F5-AB6A-9D2F5B7C9EA4}" type="presOf" srcId="{FACBD883-9EDA-4ED9-B8D8-161391C02458}" destId="{32165D25-5A15-43EF-9AE6-904E45D659E4}" srcOrd="3" destOrd="0" presId="urn:microsoft.com/office/officeart/2005/8/layout/gear1"/>
    <dgm:cxn modelId="{AE3EAE08-9159-4364-A2CA-9472C099FD3E}" type="presOf" srcId="{B605EB24-BB5C-43F9-8768-5B1A0B0B0C94}" destId="{8D131446-76C6-435E-B313-D67F2C1A0A46}" srcOrd="1" destOrd="0" presId="urn:microsoft.com/office/officeart/2005/8/layout/gear1"/>
    <dgm:cxn modelId="{B968AD90-CCE3-4DFA-AD9D-A17DC542F47A}" type="presOf" srcId="{7E76F0C5-5B74-430A-814C-F5373563D34D}" destId="{69036756-D3C0-4EFD-81A5-2996249FD1C1}" srcOrd="1" destOrd="0" presId="urn:microsoft.com/office/officeart/2005/8/layout/gear1"/>
    <dgm:cxn modelId="{A2909159-40C9-45EC-A9B9-D7A983CAFB79}" type="presOf" srcId="{85891DAE-36CF-4170-BBF8-1955D95ED48B}" destId="{C567AFB7-F7C1-4A87-BC6E-07FF872F39FF}" srcOrd="0" destOrd="0" presId="urn:microsoft.com/office/officeart/2005/8/layout/gear1"/>
    <dgm:cxn modelId="{472A5121-17F2-438E-9790-E8AB6D84A334}" type="presOf" srcId="{627FC0BF-9066-4864-9B5C-487E783EA9EF}" destId="{185494AC-729B-4F86-B2E1-AA91730726D8}" srcOrd="0" destOrd="0" presId="urn:microsoft.com/office/officeart/2005/8/layout/gear1"/>
    <dgm:cxn modelId="{0652B3C3-614A-4165-8FD2-FEBD43254D2F}" srcId="{1DA99423-3824-4620-81EE-53D160581F5C}" destId="{B605EB24-BB5C-43F9-8768-5B1A0B0B0C94}" srcOrd="1" destOrd="0" parTransId="{E0A550FD-E4AD-438E-AE60-704CFE894D4D}" sibTransId="{0A7AD95D-C776-48CD-815B-E9C08A2635DD}"/>
    <dgm:cxn modelId="{EBFA1282-D646-4EF7-A9C5-D8A0D8C378A6}" type="presOf" srcId="{B605EB24-BB5C-43F9-8768-5B1A0B0B0C94}" destId="{089A2BAE-642C-4945-83C9-29377082ACA0}" srcOrd="2" destOrd="0" presId="urn:microsoft.com/office/officeart/2005/8/layout/gear1"/>
    <dgm:cxn modelId="{581258EF-4CAF-41B8-A6AD-0B38894A74B2}" type="presOf" srcId="{0A7AD95D-C776-48CD-815B-E9C08A2635DD}" destId="{BCA59FBF-8418-44F1-AF62-5CCF1BB47CE2}" srcOrd="0" destOrd="0" presId="urn:microsoft.com/office/officeart/2005/8/layout/gear1"/>
    <dgm:cxn modelId="{5910689F-2BC1-4059-A876-328860C8B046}" type="presOf" srcId="{FACBD883-9EDA-4ED9-B8D8-161391C02458}" destId="{B900E4B0-8557-4118-AB30-E062166FE1D4}" srcOrd="2" destOrd="0" presId="urn:microsoft.com/office/officeart/2005/8/layout/gear1"/>
    <dgm:cxn modelId="{872A6DE0-C6AE-484A-B90E-B2A54CAA05FC}" type="presOf" srcId="{B605EB24-BB5C-43F9-8768-5B1A0B0B0C94}" destId="{71CB9EC1-5EAA-4F53-BADD-720212D6C543}" srcOrd="0" destOrd="0" presId="urn:microsoft.com/office/officeart/2005/8/layout/gear1"/>
    <dgm:cxn modelId="{E26B450A-850E-48BB-89D8-403E6AAC229F}" srcId="{1DA99423-3824-4620-81EE-53D160581F5C}" destId="{7E76F0C5-5B74-430A-814C-F5373563D34D}" srcOrd="0" destOrd="0" parTransId="{2C59EF00-79AB-4557-881A-29F483CB6B3F}" sibTransId="{627FC0BF-9066-4864-9B5C-487E783EA9EF}"/>
    <dgm:cxn modelId="{B12E2CC9-DEFA-42E6-BC07-096CB39BC78A}" type="presOf" srcId="{7E76F0C5-5B74-430A-814C-F5373563D34D}" destId="{ABCDE18A-C423-428E-9127-235BCEFC67A3}" srcOrd="2" destOrd="0" presId="urn:microsoft.com/office/officeart/2005/8/layout/gear1"/>
    <dgm:cxn modelId="{C193BF1A-9F43-40CA-9B2F-43EC2FD5A846}" type="presParOf" srcId="{59F10008-683E-4C96-8D1E-ECBF0584B84E}" destId="{E01C7A04-CBDC-440D-9D63-F4F483FA864C}" srcOrd="0" destOrd="0" presId="urn:microsoft.com/office/officeart/2005/8/layout/gear1"/>
    <dgm:cxn modelId="{9E0FEB00-71E6-42EA-84AF-D4686AA9DF02}" type="presParOf" srcId="{59F10008-683E-4C96-8D1E-ECBF0584B84E}" destId="{69036756-D3C0-4EFD-81A5-2996249FD1C1}" srcOrd="1" destOrd="0" presId="urn:microsoft.com/office/officeart/2005/8/layout/gear1"/>
    <dgm:cxn modelId="{27FC9F5A-30C8-49AD-9D0C-6B723D5B2693}" type="presParOf" srcId="{59F10008-683E-4C96-8D1E-ECBF0584B84E}" destId="{ABCDE18A-C423-428E-9127-235BCEFC67A3}" srcOrd="2" destOrd="0" presId="urn:microsoft.com/office/officeart/2005/8/layout/gear1"/>
    <dgm:cxn modelId="{B8D070E1-4087-4A98-B3BF-EC6A3612250A}" type="presParOf" srcId="{59F10008-683E-4C96-8D1E-ECBF0584B84E}" destId="{71CB9EC1-5EAA-4F53-BADD-720212D6C543}" srcOrd="3" destOrd="0" presId="urn:microsoft.com/office/officeart/2005/8/layout/gear1"/>
    <dgm:cxn modelId="{BD65221A-E11B-41B9-B02F-A6622DB0863D}" type="presParOf" srcId="{59F10008-683E-4C96-8D1E-ECBF0584B84E}" destId="{8D131446-76C6-435E-B313-D67F2C1A0A46}" srcOrd="4" destOrd="0" presId="urn:microsoft.com/office/officeart/2005/8/layout/gear1"/>
    <dgm:cxn modelId="{28EF9757-850F-44C1-81DB-069C025E1816}" type="presParOf" srcId="{59F10008-683E-4C96-8D1E-ECBF0584B84E}" destId="{089A2BAE-642C-4945-83C9-29377082ACA0}" srcOrd="5" destOrd="0" presId="urn:microsoft.com/office/officeart/2005/8/layout/gear1"/>
    <dgm:cxn modelId="{D4BF3890-8F8D-4710-9E99-44D3A15B9815}" type="presParOf" srcId="{59F10008-683E-4C96-8D1E-ECBF0584B84E}" destId="{90154492-D5EF-41D1-A79D-560286112EC8}" srcOrd="6" destOrd="0" presId="urn:microsoft.com/office/officeart/2005/8/layout/gear1"/>
    <dgm:cxn modelId="{A89B2B6E-1D0E-49AE-9E55-F68992073EE5}" type="presParOf" srcId="{59F10008-683E-4C96-8D1E-ECBF0584B84E}" destId="{0E8BD7D7-F3AB-45B0-94D8-42E0B79F3EA0}" srcOrd="7" destOrd="0" presId="urn:microsoft.com/office/officeart/2005/8/layout/gear1"/>
    <dgm:cxn modelId="{8A8D5A8B-AE07-496A-878F-A57D5E7C64D3}" type="presParOf" srcId="{59F10008-683E-4C96-8D1E-ECBF0584B84E}" destId="{B900E4B0-8557-4118-AB30-E062166FE1D4}" srcOrd="8" destOrd="0" presId="urn:microsoft.com/office/officeart/2005/8/layout/gear1"/>
    <dgm:cxn modelId="{6AE711E2-D7C9-4D8E-B8DE-E4B4DDDA8D9E}" type="presParOf" srcId="{59F10008-683E-4C96-8D1E-ECBF0584B84E}" destId="{32165D25-5A15-43EF-9AE6-904E45D659E4}" srcOrd="9" destOrd="0" presId="urn:microsoft.com/office/officeart/2005/8/layout/gear1"/>
    <dgm:cxn modelId="{C728B533-0DED-43D6-B7BB-D8E8595D6B84}" type="presParOf" srcId="{59F10008-683E-4C96-8D1E-ECBF0584B84E}" destId="{185494AC-729B-4F86-B2E1-AA91730726D8}" srcOrd="10" destOrd="0" presId="urn:microsoft.com/office/officeart/2005/8/layout/gear1"/>
    <dgm:cxn modelId="{E9F7459F-5510-49D5-950E-D7F07BAED6FD}" type="presParOf" srcId="{59F10008-683E-4C96-8D1E-ECBF0584B84E}" destId="{BCA59FBF-8418-44F1-AF62-5CCF1BB47CE2}" srcOrd="11" destOrd="0" presId="urn:microsoft.com/office/officeart/2005/8/layout/gear1"/>
    <dgm:cxn modelId="{236E26CA-A028-4126-AEFE-31BEE07F85ED}" type="presParOf" srcId="{59F10008-683E-4C96-8D1E-ECBF0584B84E}" destId="{C567AFB7-F7C1-4A87-BC6E-07FF872F39F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A99423-3824-4620-81EE-53D160581F5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76F0C5-5B74-430A-814C-F5373563D34D}">
      <dgm:prSet custT="1"/>
      <dgm:spPr/>
      <dgm:t>
        <a:bodyPr/>
        <a:lstStyle/>
        <a:p>
          <a:pPr rtl="0"/>
          <a:r>
            <a:rPr lang="ru-RU" sz="1200" dirty="0" smtClean="0"/>
            <a:t>Регламентированные отчеты (финансовые, Бухгалтерские, налоговые, статистические геологические и т.д.)</a:t>
          </a:r>
          <a:endParaRPr lang="ru-RU" sz="1200" dirty="0"/>
        </a:p>
      </dgm:t>
    </dgm:pt>
    <dgm:pt modelId="{2C59EF00-79AB-4557-881A-29F483CB6B3F}" type="parTrans" cxnId="{E26B450A-850E-48BB-89D8-403E6AAC229F}">
      <dgm:prSet/>
      <dgm:spPr/>
      <dgm:t>
        <a:bodyPr/>
        <a:lstStyle/>
        <a:p>
          <a:endParaRPr lang="ru-RU"/>
        </a:p>
      </dgm:t>
    </dgm:pt>
    <dgm:pt modelId="{627FC0BF-9066-4864-9B5C-487E783EA9EF}" type="sibTrans" cxnId="{E26B450A-850E-48BB-89D8-403E6AAC229F}">
      <dgm:prSet/>
      <dgm:spPr/>
      <dgm:t>
        <a:bodyPr/>
        <a:lstStyle/>
        <a:p>
          <a:endParaRPr lang="ru-RU"/>
        </a:p>
      </dgm:t>
    </dgm:pt>
    <dgm:pt modelId="{B605EB24-BB5C-43F9-8768-5B1A0B0B0C94}">
      <dgm:prSet custT="1"/>
      <dgm:spPr/>
      <dgm:t>
        <a:bodyPr/>
        <a:lstStyle/>
        <a:p>
          <a:pPr rtl="0"/>
          <a:r>
            <a:rPr lang="ru-RU" sz="1200" dirty="0" smtClean="0"/>
            <a:t>Управленческие отчеты (суточные рапорта, сводки, графики, показатели и т.д.)</a:t>
          </a:r>
          <a:endParaRPr lang="ru-RU" sz="1200" dirty="0"/>
        </a:p>
      </dgm:t>
    </dgm:pt>
    <dgm:pt modelId="{E0A550FD-E4AD-438E-AE60-704CFE894D4D}" type="parTrans" cxnId="{0652B3C3-614A-4165-8FD2-FEBD43254D2F}">
      <dgm:prSet/>
      <dgm:spPr/>
      <dgm:t>
        <a:bodyPr/>
        <a:lstStyle/>
        <a:p>
          <a:endParaRPr lang="ru-RU"/>
        </a:p>
      </dgm:t>
    </dgm:pt>
    <dgm:pt modelId="{0A7AD95D-C776-48CD-815B-E9C08A2635DD}" type="sibTrans" cxnId="{0652B3C3-614A-4165-8FD2-FEBD43254D2F}">
      <dgm:prSet/>
      <dgm:spPr/>
      <dgm:t>
        <a:bodyPr/>
        <a:lstStyle/>
        <a:p>
          <a:endParaRPr lang="ru-RU"/>
        </a:p>
      </dgm:t>
    </dgm:pt>
    <dgm:pt modelId="{F5F1632B-CBA8-46F6-9364-22BE4BD0472C}">
      <dgm:prSet custT="1"/>
      <dgm:spPr/>
      <dgm:t>
        <a:bodyPr/>
        <a:lstStyle/>
        <a:p>
          <a:pPr rtl="0"/>
          <a:r>
            <a:rPr lang="ru-RU" sz="1200" dirty="0" smtClean="0"/>
            <a:t>Отчеты АФХД (нормативные и фактические сравнительные анализы)</a:t>
          </a:r>
          <a:endParaRPr lang="ru-RU" sz="1200" dirty="0"/>
        </a:p>
      </dgm:t>
    </dgm:pt>
    <dgm:pt modelId="{2E8E66EF-436A-4181-A9FB-58F79DBB9B22}" type="parTrans" cxnId="{CE833109-C731-413E-94E8-E129F7FD17CB}">
      <dgm:prSet/>
      <dgm:spPr/>
      <dgm:t>
        <a:bodyPr/>
        <a:lstStyle/>
        <a:p>
          <a:endParaRPr lang="ru-RU"/>
        </a:p>
      </dgm:t>
    </dgm:pt>
    <dgm:pt modelId="{CF2025C2-8B03-4599-88D9-082386D655BD}" type="sibTrans" cxnId="{CE833109-C731-413E-94E8-E129F7FD17CB}">
      <dgm:prSet/>
      <dgm:spPr/>
      <dgm:t>
        <a:bodyPr/>
        <a:lstStyle/>
        <a:p>
          <a:endParaRPr lang="ru-RU"/>
        </a:p>
      </dgm:t>
    </dgm:pt>
    <dgm:pt modelId="{A6652CE9-FF0A-4DA0-B863-EA9375C11E8B}">
      <dgm:prSet custT="1"/>
      <dgm:spPr/>
      <dgm:t>
        <a:bodyPr/>
        <a:lstStyle/>
        <a:p>
          <a:pPr rtl="0"/>
          <a:r>
            <a:rPr lang="ru-RU" sz="1200" dirty="0" smtClean="0"/>
            <a:t>План – факт (финансовые, количественные, сроки, графики)</a:t>
          </a:r>
          <a:endParaRPr lang="ru-RU" sz="1200" dirty="0"/>
        </a:p>
      </dgm:t>
    </dgm:pt>
    <dgm:pt modelId="{DB9D2AA9-AF71-4898-8750-381CA0528D81}" type="parTrans" cxnId="{332A7640-7053-4A8F-A89E-6DE9A0F8A50E}">
      <dgm:prSet/>
      <dgm:spPr/>
      <dgm:t>
        <a:bodyPr/>
        <a:lstStyle/>
        <a:p>
          <a:endParaRPr lang="ru-RU"/>
        </a:p>
      </dgm:t>
    </dgm:pt>
    <dgm:pt modelId="{CCF44672-3EF2-4119-B436-A0D47495AE33}" type="sibTrans" cxnId="{332A7640-7053-4A8F-A89E-6DE9A0F8A50E}">
      <dgm:prSet/>
      <dgm:spPr/>
      <dgm:t>
        <a:bodyPr/>
        <a:lstStyle/>
        <a:p>
          <a:endParaRPr lang="ru-RU"/>
        </a:p>
      </dgm:t>
    </dgm:pt>
    <dgm:pt modelId="{63A3BE0D-5236-4470-B58E-A2FC6D17BAAC}">
      <dgm:prSet custT="1"/>
      <dgm:spPr/>
      <dgm:t>
        <a:bodyPr/>
        <a:lstStyle/>
        <a:p>
          <a:pPr rtl="0"/>
          <a:r>
            <a:rPr lang="ru-RU" sz="1600" dirty="0" smtClean="0"/>
            <a:t>ССП</a:t>
          </a:r>
          <a:endParaRPr lang="ru-RU" sz="1600" dirty="0"/>
        </a:p>
      </dgm:t>
    </dgm:pt>
    <dgm:pt modelId="{8E836AFC-9B5B-4FB5-A9CB-6D1AA3FBF137}" type="parTrans" cxnId="{C97395C8-FA44-4420-845D-90C7FDF49734}">
      <dgm:prSet/>
      <dgm:spPr/>
      <dgm:t>
        <a:bodyPr/>
        <a:lstStyle/>
        <a:p>
          <a:endParaRPr lang="ru-RU"/>
        </a:p>
      </dgm:t>
    </dgm:pt>
    <dgm:pt modelId="{5CB47A2A-32E7-472E-A534-AD2F7EF11760}" type="sibTrans" cxnId="{C97395C8-FA44-4420-845D-90C7FDF49734}">
      <dgm:prSet/>
      <dgm:spPr/>
      <dgm:t>
        <a:bodyPr/>
        <a:lstStyle/>
        <a:p>
          <a:endParaRPr lang="ru-RU"/>
        </a:p>
      </dgm:t>
    </dgm:pt>
    <dgm:pt modelId="{039760A6-ECA2-4BCD-93DE-6DAF06A9099F}" type="pres">
      <dgm:prSet presAssocID="{1DA99423-3824-4620-81EE-53D160581F5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A19AAB-2A46-4950-B95C-BB4A4282430F}" type="pres">
      <dgm:prSet presAssocID="{7E76F0C5-5B74-430A-814C-F5373563D34D}" presName="linNode" presStyleCnt="0"/>
      <dgm:spPr/>
    </dgm:pt>
    <dgm:pt modelId="{2B797A01-99E7-43D5-8DA6-AFA961145B82}" type="pres">
      <dgm:prSet presAssocID="{7E76F0C5-5B74-430A-814C-F5373563D34D}" presName="parentText" presStyleLbl="node1" presStyleIdx="0" presStyleCnt="5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9207D5-E3E1-4B28-BD3A-366CA0639CD8}" type="pres">
      <dgm:prSet presAssocID="{627FC0BF-9066-4864-9B5C-487E783EA9EF}" presName="sp" presStyleCnt="0"/>
      <dgm:spPr/>
    </dgm:pt>
    <dgm:pt modelId="{CDAC0912-AC50-43FB-A2E1-493E4A6F14E0}" type="pres">
      <dgm:prSet presAssocID="{B605EB24-BB5C-43F9-8768-5B1A0B0B0C94}" presName="linNode" presStyleCnt="0"/>
      <dgm:spPr/>
    </dgm:pt>
    <dgm:pt modelId="{E86EDB6F-1E14-4E0B-BCE8-2B7A040CC2DC}" type="pres">
      <dgm:prSet presAssocID="{B605EB24-BB5C-43F9-8768-5B1A0B0B0C94}" presName="parentText" presStyleLbl="node1" presStyleIdx="1" presStyleCnt="5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C59E5E-2BE6-4665-ABF8-8E6B22A033FF}" type="pres">
      <dgm:prSet presAssocID="{0A7AD95D-C776-48CD-815B-E9C08A2635DD}" presName="sp" presStyleCnt="0"/>
      <dgm:spPr/>
    </dgm:pt>
    <dgm:pt modelId="{B324264A-AD6D-460D-A193-C17E7AB993B6}" type="pres">
      <dgm:prSet presAssocID="{F5F1632B-CBA8-46F6-9364-22BE4BD0472C}" presName="linNode" presStyleCnt="0"/>
      <dgm:spPr/>
    </dgm:pt>
    <dgm:pt modelId="{75F892EC-9A25-43B4-ADE1-5B626A42858D}" type="pres">
      <dgm:prSet presAssocID="{F5F1632B-CBA8-46F6-9364-22BE4BD0472C}" presName="parentText" presStyleLbl="node1" presStyleIdx="2" presStyleCnt="5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2E207B-D33C-409D-BCC4-F947C9C76299}" type="pres">
      <dgm:prSet presAssocID="{CF2025C2-8B03-4599-88D9-082386D655BD}" presName="sp" presStyleCnt="0"/>
      <dgm:spPr/>
    </dgm:pt>
    <dgm:pt modelId="{838C358F-6F0C-4982-9AE7-79F7D4EF1FA4}" type="pres">
      <dgm:prSet presAssocID="{A6652CE9-FF0A-4DA0-B863-EA9375C11E8B}" presName="linNode" presStyleCnt="0"/>
      <dgm:spPr/>
    </dgm:pt>
    <dgm:pt modelId="{F2299A58-530C-41C8-8BDB-DC6004159986}" type="pres">
      <dgm:prSet presAssocID="{A6652CE9-FF0A-4DA0-B863-EA9375C11E8B}" presName="parentText" presStyleLbl="node1" presStyleIdx="3" presStyleCnt="5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ECE790-9430-4E31-A9E2-E15CC41AC3C0}" type="pres">
      <dgm:prSet presAssocID="{CCF44672-3EF2-4119-B436-A0D47495AE33}" presName="sp" presStyleCnt="0"/>
      <dgm:spPr/>
    </dgm:pt>
    <dgm:pt modelId="{825B8B02-E9FD-4F20-AF4A-DA303962769C}" type="pres">
      <dgm:prSet presAssocID="{63A3BE0D-5236-4470-B58E-A2FC6D17BAAC}" presName="linNode" presStyleCnt="0"/>
      <dgm:spPr/>
    </dgm:pt>
    <dgm:pt modelId="{D5029A22-1A30-42AE-AE9C-438388B1AA49}" type="pres">
      <dgm:prSet presAssocID="{63A3BE0D-5236-4470-B58E-A2FC6D17BAAC}" presName="parentText" presStyleLbl="node1" presStyleIdx="4" presStyleCnt="5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7395C8-FA44-4420-845D-90C7FDF49734}" srcId="{1DA99423-3824-4620-81EE-53D160581F5C}" destId="{63A3BE0D-5236-4470-B58E-A2FC6D17BAAC}" srcOrd="4" destOrd="0" parTransId="{8E836AFC-9B5B-4FB5-A9CB-6D1AA3FBF137}" sibTransId="{5CB47A2A-32E7-472E-A534-AD2F7EF11760}"/>
    <dgm:cxn modelId="{B4421D76-6074-4273-A3BE-B912FFCC2801}" type="presOf" srcId="{7E76F0C5-5B74-430A-814C-F5373563D34D}" destId="{2B797A01-99E7-43D5-8DA6-AFA961145B82}" srcOrd="0" destOrd="0" presId="urn:microsoft.com/office/officeart/2005/8/layout/vList5"/>
    <dgm:cxn modelId="{A7E9AF9B-4A13-4D6B-B7BC-5265D196C3E5}" type="presOf" srcId="{63A3BE0D-5236-4470-B58E-A2FC6D17BAAC}" destId="{D5029A22-1A30-42AE-AE9C-438388B1AA49}" srcOrd="0" destOrd="0" presId="urn:microsoft.com/office/officeart/2005/8/layout/vList5"/>
    <dgm:cxn modelId="{878A2A65-7BC1-4C7D-ADC5-63CB2D98124A}" type="presOf" srcId="{F5F1632B-CBA8-46F6-9364-22BE4BD0472C}" destId="{75F892EC-9A25-43B4-ADE1-5B626A42858D}" srcOrd="0" destOrd="0" presId="urn:microsoft.com/office/officeart/2005/8/layout/vList5"/>
    <dgm:cxn modelId="{F0F51908-78C5-4190-BCF7-DDA4BDD22B65}" type="presOf" srcId="{A6652CE9-FF0A-4DA0-B863-EA9375C11E8B}" destId="{F2299A58-530C-41C8-8BDB-DC6004159986}" srcOrd="0" destOrd="0" presId="urn:microsoft.com/office/officeart/2005/8/layout/vList5"/>
    <dgm:cxn modelId="{AA694690-7DE0-4B74-9AA1-79304B3AF5E5}" type="presOf" srcId="{1DA99423-3824-4620-81EE-53D160581F5C}" destId="{039760A6-ECA2-4BCD-93DE-6DAF06A9099F}" srcOrd="0" destOrd="0" presId="urn:microsoft.com/office/officeart/2005/8/layout/vList5"/>
    <dgm:cxn modelId="{332A7640-7053-4A8F-A89E-6DE9A0F8A50E}" srcId="{1DA99423-3824-4620-81EE-53D160581F5C}" destId="{A6652CE9-FF0A-4DA0-B863-EA9375C11E8B}" srcOrd="3" destOrd="0" parTransId="{DB9D2AA9-AF71-4898-8750-381CA0528D81}" sibTransId="{CCF44672-3EF2-4119-B436-A0D47495AE33}"/>
    <dgm:cxn modelId="{006BFEBC-5460-4543-99B9-5FD36EE77276}" type="presOf" srcId="{B605EB24-BB5C-43F9-8768-5B1A0B0B0C94}" destId="{E86EDB6F-1E14-4E0B-BCE8-2B7A040CC2DC}" srcOrd="0" destOrd="0" presId="urn:microsoft.com/office/officeart/2005/8/layout/vList5"/>
    <dgm:cxn modelId="{0652B3C3-614A-4165-8FD2-FEBD43254D2F}" srcId="{1DA99423-3824-4620-81EE-53D160581F5C}" destId="{B605EB24-BB5C-43F9-8768-5B1A0B0B0C94}" srcOrd="1" destOrd="0" parTransId="{E0A550FD-E4AD-438E-AE60-704CFE894D4D}" sibTransId="{0A7AD95D-C776-48CD-815B-E9C08A2635DD}"/>
    <dgm:cxn modelId="{CE833109-C731-413E-94E8-E129F7FD17CB}" srcId="{1DA99423-3824-4620-81EE-53D160581F5C}" destId="{F5F1632B-CBA8-46F6-9364-22BE4BD0472C}" srcOrd="2" destOrd="0" parTransId="{2E8E66EF-436A-4181-A9FB-58F79DBB9B22}" sibTransId="{CF2025C2-8B03-4599-88D9-082386D655BD}"/>
    <dgm:cxn modelId="{E26B450A-850E-48BB-89D8-403E6AAC229F}" srcId="{1DA99423-3824-4620-81EE-53D160581F5C}" destId="{7E76F0C5-5B74-430A-814C-F5373563D34D}" srcOrd="0" destOrd="0" parTransId="{2C59EF00-79AB-4557-881A-29F483CB6B3F}" sibTransId="{627FC0BF-9066-4864-9B5C-487E783EA9EF}"/>
    <dgm:cxn modelId="{44658F31-BF52-41CD-B35A-C9B0464950D5}" type="presParOf" srcId="{039760A6-ECA2-4BCD-93DE-6DAF06A9099F}" destId="{9EA19AAB-2A46-4950-B95C-BB4A4282430F}" srcOrd="0" destOrd="0" presId="urn:microsoft.com/office/officeart/2005/8/layout/vList5"/>
    <dgm:cxn modelId="{0EB0E9EB-8DE8-4EE2-A8F2-9837E8CFCD69}" type="presParOf" srcId="{9EA19AAB-2A46-4950-B95C-BB4A4282430F}" destId="{2B797A01-99E7-43D5-8DA6-AFA961145B82}" srcOrd="0" destOrd="0" presId="urn:microsoft.com/office/officeart/2005/8/layout/vList5"/>
    <dgm:cxn modelId="{59C9E70E-57CD-4177-B948-D8E6F5ACE97E}" type="presParOf" srcId="{039760A6-ECA2-4BCD-93DE-6DAF06A9099F}" destId="{B19207D5-E3E1-4B28-BD3A-366CA0639CD8}" srcOrd="1" destOrd="0" presId="urn:microsoft.com/office/officeart/2005/8/layout/vList5"/>
    <dgm:cxn modelId="{FA0B989C-B04A-41B3-8E38-28FF28E514E3}" type="presParOf" srcId="{039760A6-ECA2-4BCD-93DE-6DAF06A9099F}" destId="{CDAC0912-AC50-43FB-A2E1-493E4A6F14E0}" srcOrd="2" destOrd="0" presId="urn:microsoft.com/office/officeart/2005/8/layout/vList5"/>
    <dgm:cxn modelId="{89C4251B-4A35-4590-8EF9-7E966BBB9563}" type="presParOf" srcId="{CDAC0912-AC50-43FB-A2E1-493E4A6F14E0}" destId="{E86EDB6F-1E14-4E0B-BCE8-2B7A040CC2DC}" srcOrd="0" destOrd="0" presId="urn:microsoft.com/office/officeart/2005/8/layout/vList5"/>
    <dgm:cxn modelId="{A5D9DE54-CB33-4FAE-ABF9-1D79D96907FC}" type="presParOf" srcId="{039760A6-ECA2-4BCD-93DE-6DAF06A9099F}" destId="{06C59E5E-2BE6-4665-ABF8-8E6B22A033FF}" srcOrd="3" destOrd="0" presId="urn:microsoft.com/office/officeart/2005/8/layout/vList5"/>
    <dgm:cxn modelId="{10C236B1-CFC6-45CF-B9B6-4AABADEEA7BC}" type="presParOf" srcId="{039760A6-ECA2-4BCD-93DE-6DAF06A9099F}" destId="{B324264A-AD6D-460D-A193-C17E7AB993B6}" srcOrd="4" destOrd="0" presId="urn:microsoft.com/office/officeart/2005/8/layout/vList5"/>
    <dgm:cxn modelId="{7A59D3BA-CD38-4AB9-920C-1EF0691F1A3E}" type="presParOf" srcId="{B324264A-AD6D-460D-A193-C17E7AB993B6}" destId="{75F892EC-9A25-43B4-ADE1-5B626A42858D}" srcOrd="0" destOrd="0" presId="urn:microsoft.com/office/officeart/2005/8/layout/vList5"/>
    <dgm:cxn modelId="{6749D7B6-DA53-48DD-A586-F1E4B808620D}" type="presParOf" srcId="{039760A6-ECA2-4BCD-93DE-6DAF06A9099F}" destId="{362E207B-D33C-409D-BCC4-F947C9C76299}" srcOrd="5" destOrd="0" presId="urn:microsoft.com/office/officeart/2005/8/layout/vList5"/>
    <dgm:cxn modelId="{8B8125BA-E632-41D6-ABA6-BC48EA6BE5A6}" type="presParOf" srcId="{039760A6-ECA2-4BCD-93DE-6DAF06A9099F}" destId="{838C358F-6F0C-4982-9AE7-79F7D4EF1FA4}" srcOrd="6" destOrd="0" presId="urn:microsoft.com/office/officeart/2005/8/layout/vList5"/>
    <dgm:cxn modelId="{8640D149-8927-47C3-AD1A-DD546B3916F2}" type="presParOf" srcId="{838C358F-6F0C-4982-9AE7-79F7D4EF1FA4}" destId="{F2299A58-530C-41C8-8BDB-DC6004159986}" srcOrd="0" destOrd="0" presId="urn:microsoft.com/office/officeart/2005/8/layout/vList5"/>
    <dgm:cxn modelId="{638C60F4-5A5B-4FE9-A807-CD34F230797C}" type="presParOf" srcId="{039760A6-ECA2-4BCD-93DE-6DAF06A9099F}" destId="{E1ECE790-9430-4E31-A9E2-E15CC41AC3C0}" srcOrd="7" destOrd="0" presId="urn:microsoft.com/office/officeart/2005/8/layout/vList5"/>
    <dgm:cxn modelId="{37D87E3A-D58D-4A9F-9A1A-6810148622AD}" type="presParOf" srcId="{039760A6-ECA2-4BCD-93DE-6DAF06A9099F}" destId="{825B8B02-E9FD-4F20-AF4A-DA303962769C}" srcOrd="8" destOrd="0" presId="urn:microsoft.com/office/officeart/2005/8/layout/vList5"/>
    <dgm:cxn modelId="{8261D173-B353-490D-B135-6A1EA41176D3}" type="presParOf" srcId="{825B8B02-E9FD-4F20-AF4A-DA303962769C}" destId="{D5029A22-1A30-42AE-AE9C-438388B1AA4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90461C7-FE16-4C46-8D5B-565FA6F22D1A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B9A60F-BA4B-4396-8921-61479BE43463}">
      <dgm:prSet phldrT="[Текст]" custT="1"/>
      <dgm:spPr/>
      <dgm:t>
        <a:bodyPr/>
        <a:lstStyle/>
        <a:p>
          <a:r>
            <a:rPr lang="ru-RU" sz="2200" dirty="0" smtClean="0"/>
            <a:t>СИСТЕМА ПРИНЯТИЯ РЕШЕНИЙ</a:t>
          </a:r>
        </a:p>
        <a:p>
          <a:r>
            <a:rPr lang="ru-RU" sz="800" dirty="0" smtClean="0"/>
            <a:t>______________________________</a:t>
          </a:r>
        </a:p>
        <a:p>
          <a:r>
            <a:rPr lang="ru-RU" sz="2200" dirty="0" smtClean="0"/>
            <a:t>ПРАВЛЕНИЕ</a:t>
          </a:r>
          <a:endParaRPr lang="ru-RU" sz="2200" dirty="0"/>
        </a:p>
      </dgm:t>
    </dgm:pt>
    <dgm:pt modelId="{ECCA3771-C74C-40F3-9F3C-F75C6495EB29}" type="parTrans" cxnId="{B9B40249-9F38-45A8-BCD3-B73A98C30C47}">
      <dgm:prSet/>
      <dgm:spPr/>
      <dgm:t>
        <a:bodyPr/>
        <a:lstStyle/>
        <a:p>
          <a:endParaRPr lang="ru-RU"/>
        </a:p>
      </dgm:t>
    </dgm:pt>
    <dgm:pt modelId="{4B7937A5-54A4-40F8-8960-F5366E51B6A7}" type="sibTrans" cxnId="{B9B40249-9F38-45A8-BCD3-B73A98C30C47}">
      <dgm:prSet/>
      <dgm:spPr/>
      <dgm:t>
        <a:bodyPr/>
        <a:lstStyle/>
        <a:p>
          <a:endParaRPr lang="ru-RU"/>
        </a:p>
      </dgm:t>
    </dgm:pt>
    <dgm:pt modelId="{03C67BA1-3CB4-416E-A0FE-49D441517153}">
      <dgm:prSet phldrT="[Текст]"/>
      <dgm:spPr/>
      <dgm:t>
        <a:bodyPr/>
        <a:lstStyle/>
        <a:p>
          <a:r>
            <a:rPr lang="ru-RU" dirty="0" smtClean="0"/>
            <a:t>БЮДЖЕТНЫЙ КОМИТЕТ</a:t>
          </a:r>
          <a:endParaRPr lang="ru-RU" dirty="0"/>
        </a:p>
      </dgm:t>
    </dgm:pt>
    <dgm:pt modelId="{F3B0C3A6-22DA-4B89-BF6C-DCA8D006DD44}" type="parTrans" cxnId="{66EFEABB-0565-43C0-8E8C-701290963C78}">
      <dgm:prSet/>
      <dgm:spPr/>
      <dgm:t>
        <a:bodyPr/>
        <a:lstStyle/>
        <a:p>
          <a:endParaRPr lang="ru-RU"/>
        </a:p>
      </dgm:t>
    </dgm:pt>
    <dgm:pt modelId="{8FD2D9AB-3E02-4E3B-AD90-50A05B6C1926}" type="sibTrans" cxnId="{66EFEABB-0565-43C0-8E8C-701290963C78}">
      <dgm:prSet/>
      <dgm:spPr/>
      <dgm:t>
        <a:bodyPr/>
        <a:lstStyle/>
        <a:p>
          <a:endParaRPr lang="ru-RU"/>
        </a:p>
      </dgm:t>
    </dgm:pt>
    <dgm:pt modelId="{F22E7747-956E-40BF-85E1-2E8A13FAC9F8}">
      <dgm:prSet phldrT="[Текст]"/>
      <dgm:spPr/>
      <dgm:t>
        <a:bodyPr/>
        <a:lstStyle/>
        <a:p>
          <a:r>
            <a:rPr lang="ru-RU" dirty="0" smtClean="0"/>
            <a:t>ПЛАНЕРКА</a:t>
          </a:r>
          <a:endParaRPr lang="ru-RU" dirty="0"/>
        </a:p>
      </dgm:t>
    </dgm:pt>
    <dgm:pt modelId="{6176DEEB-39B2-4715-A467-CD78630F064D}" type="parTrans" cxnId="{6D4D28D8-4549-4B21-9AB1-236CD1119A40}">
      <dgm:prSet/>
      <dgm:spPr/>
      <dgm:t>
        <a:bodyPr/>
        <a:lstStyle/>
        <a:p>
          <a:endParaRPr lang="ru-RU"/>
        </a:p>
      </dgm:t>
    </dgm:pt>
    <dgm:pt modelId="{02DFEEA9-435F-48DA-8159-51537A9C47FC}" type="sibTrans" cxnId="{6D4D28D8-4549-4B21-9AB1-236CD1119A40}">
      <dgm:prSet/>
      <dgm:spPr/>
      <dgm:t>
        <a:bodyPr/>
        <a:lstStyle/>
        <a:p>
          <a:endParaRPr lang="ru-RU"/>
        </a:p>
      </dgm:t>
    </dgm:pt>
    <dgm:pt modelId="{FC0F7A29-79B9-4859-A574-6B674E5CB9B6}">
      <dgm:prSet phldrT="[Текст]"/>
      <dgm:spPr/>
      <dgm:t>
        <a:bodyPr/>
        <a:lstStyle/>
        <a:p>
          <a:r>
            <a:rPr lang="ru-RU" dirty="0" smtClean="0"/>
            <a:t>СТРАТЕГИЧЕСКИЙ КОМИТЕТ</a:t>
          </a:r>
          <a:endParaRPr lang="ru-RU" dirty="0"/>
        </a:p>
      </dgm:t>
    </dgm:pt>
    <dgm:pt modelId="{D413EFEF-14D3-4D9C-B58B-4D730399E432}" type="parTrans" cxnId="{51EC9881-F2C7-4305-BC05-8F901FD605E2}">
      <dgm:prSet/>
      <dgm:spPr/>
      <dgm:t>
        <a:bodyPr/>
        <a:lstStyle/>
        <a:p>
          <a:endParaRPr lang="ru-RU"/>
        </a:p>
      </dgm:t>
    </dgm:pt>
    <dgm:pt modelId="{58994B71-8DFA-401B-B730-54AA7B3378E8}" type="sibTrans" cxnId="{51EC9881-F2C7-4305-BC05-8F901FD605E2}">
      <dgm:prSet/>
      <dgm:spPr/>
      <dgm:t>
        <a:bodyPr/>
        <a:lstStyle/>
        <a:p>
          <a:endParaRPr lang="ru-RU"/>
        </a:p>
      </dgm:t>
    </dgm:pt>
    <dgm:pt modelId="{653C4B07-6E0F-4087-B485-1E705399FDB5}">
      <dgm:prSet phldrT="[Текст]"/>
      <dgm:spPr/>
      <dgm:t>
        <a:bodyPr/>
        <a:lstStyle/>
        <a:p>
          <a:r>
            <a:rPr lang="ru-RU" dirty="0" smtClean="0"/>
            <a:t>ПРОЕКТНЫЙ ОФИС</a:t>
          </a:r>
          <a:endParaRPr lang="ru-RU" dirty="0"/>
        </a:p>
      </dgm:t>
    </dgm:pt>
    <dgm:pt modelId="{2B10735B-E264-417C-9D1A-08995D1A2CED}" type="parTrans" cxnId="{AB246FA4-D2CE-4850-9AD2-6A5F85FCD611}">
      <dgm:prSet/>
      <dgm:spPr/>
      <dgm:t>
        <a:bodyPr/>
        <a:lstStyle/>
        <a:p>
          <a:endParaRPr lang="ru-RU"/>
        </a:p>
      </dgm:t>
    </dgm:pt>
    <dgm:pt modelId="{3A15AAE6-0C85-482D-9322-9C82C7048480}" type="sibTrans" cxnId="{AB246FA4-D2CE-4850-9AD2-6A5F85FCD611}">
      <dgm:prSet/>
      <dgm:spPr/>
      <dgm:t>
        <a:bodyPr/>
        <a:lstStyle/>
        <a:p>
          <a:endParaRPr lang="ru-RU"/>
        </a:p>
      </dgm:t>
    </dgm:pt>
    <dgm:pt modelId="{7BFDCB97-CC51-4097-B963-B3C67258E818}">
      <dgm:prSet phldrT="[Текст]"/>
      <dgm:spPr/>
      <dgm:t>
        <a:bodyPr/>
        <a:lstStyle/>
        <a:p>
          <a:r>
            <a:rPr lang="ru-RU" dirty="0" smtClean="0"/>
            <a:t>РАБОЧИЕ ГРУППЫ</a:t>
          </a:r>
          <a:endParaRPr lang="ru-RU" dirty="0"/>
        </a:p>
      </dgm:t>
    </dgm:pt>
    <dgm:pt modelId="{C9ADF060-8C5C-4805-83D9-087BC6A8F5D1}" type="parTrans" cxnId="{05BCB0C9-AEC7-411B-AAA2-7ABC0BF972C0}">
      <dgm:prSet/>
      <dgm:spPr/>
      <dgm:t>
        <a:bodyPr/>
        <a:lstStyle/>
        <a:p>
          <a:endParaRPr lang="ru-RU"/>
        </a:p>
      </dgm:t>
    </dgm:pt>
    <dgm:pt modelId="{82252294-56EC-4EFB-934C-8097A7DA0813}" type="sibTrans" cxnId="{05BCB0C9-AEC7-411B-AAA2-7ABC0BF972C0}">
      <dgm:prSet/>
      <dgm:spPr/>
      <dgm:t>
        <a:bodyPr/>
        <a:lstStyle/>
        <a:p>
          <a:endParaRPr lang="ru-RU"/>
        </a:p>
      </dgm:t>
    </dgm:pt>
    <dgm:pt modelId="{511C2AB5-4C3D-4713-89C9-6122D7A5FD32}">
      <dgm:prSet phldrT="[Текст]"/>
      <dgm:spPr/>
      <dgm:t>
        <a:bodyPr/>
        <a:lstStyle/>
        <a:p>
          <a:r>
            <a:rPr lang="ru-RU" dirty="0" smtClean="0"/>
            <a:t>СМС</a:t>
          </a:r>
          <a:endParaRPr lang="ru-RU" dirty="0"/>
        </a:p>
      </dgm:t>
    </dgm:pt>
    <dgm:pt modelId="{9D054975-B9B6-44AF-8E09-D04C4BB5686F}" type="parTrans" cxnId="{2DA4B9D2-0946-495B-8FED-AAF10F0BD724}">
      <dgm:prSet/>
      <dgm:spPr/>
      <dgm:t>
        <a:bodyPr/>
        <a:lstStyle/>
        <a:p>
          <a:endParaRPr lang="ru-RU"/>
        </a:p>
      </dgm:t>
    </dgm:pt>
    <dgm:pt modelId="{107B154E-50DC-4EC5-B83F-B08C42DAA302}" type="sibTrans" cxnId="{2DA4B9D2-0946-495B-8FED-AAF10F0BD724}">
      <dgm:prSet/>
      <dgm:spPr/>
      <dgm:t>
        <a:bodyPr/>
        <a:lstStyle/>
        <a:p>
          <a:endParaRPr lang="ru-RU"/>
        </a:p>
      </dgm:t>
    </dgm:pt>
    <dgm:pt modelId="{E549A216-03BB-4A06-8E79-B4003E798283}">
      <dgm:prSet phldrT="[Текст]"/>
      <dgm:spPr/>
      <dgm:t>
        <a:bodyPr/>
        <a:lstStyle/>
        <a:p>
          <a:r>
            <a:rPr lang="ru-RU" dirty="0" smtClean="0"/>
            <a:t>ТЕХСОВЕТ</a:t>
          </a:r>
          <a:endParaRPr lang="ru-RU" dirty="0"/>
        </a:p>
      </dgm:t>
    </dgm:pt>
    <dgm:pt modelId="{CF76632A-6F0A-4162-BAD4-7A3820459548}" type="sibTrans" cxnId="{E488A046-E08B-47F0-B370-EF040A69C1ED}">
      <dgm:prSet/>
      <dgm:spPr/>
      <dgm:t>
        <a:bodyPr/>
        <a:lstStyle/>
        <a:p>
          <a:endParaRPr lang="ru-RU"/>
        </a:p>
      </dgm:t>
    </dgm:pt>
    <dgm:pt modelId="{B1B72BFD-0421-4242-9144-13770C48809A}" type="parTrans" cxnId="{E488A046-E08B-47F0-B370-EF040A69C1ED}">
      <dgm:prSet/>
      <dgm:spPr/>
      <dgm:t>
        <a:bodyPr/>
        <a:lstStyle/>
        <a:p>
          <a:endParaRPr lang="ru-RU"/>
        </a:p>
      </dgm:t>
    </dgm:pt>
    <dgm:pt modelId="{E697F114-10CD-4F91-B8E3-A3CB1A3A79B4}" type="pres">
      <dgm:prSet presAssocID="{890461C7-FE16-4C46-8D5B-565FA6F22D1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F3D9241-DC99-42A4-8393-5CC1D6B9C875}" type="pres">
      <dgm:prSet presAssocID="{1BB9A60F-BA4B-4396-8921-61479BE43463}" presName="singleCycle" presStyleCnt="0"/>
      <dgm:spPr/>
    </dgm:pt>
    <dgm:pt modelId="{BAD700E8-2B8D-437A-B0B9-7A5C01AB4220}" type="pres">
      <dgm:prSet presAssocID="{1BB9A60F-BA4B-4396-8921-61479BE43463}" presName="singleCenter" presStyleLbl="node1" presStyleIdx="0" presStyleCnt="8" custScaleX="119628" custScaleY="135701" custLinFactNeighborX="-4680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68136B7C-6C9B-4BF6-A17D-590B936906F7}" type="pres">
      <dgm:prSet presAssocID="{D413EFEF-14D3-4D9C-B58B-4D730399E432}" presName="Name56" presStyleLbl="parChTrans1D2" presStyleIdx="0" presStyleCnt="7"/>
      <dgm:spPr/>
      <dgm:t>
        <a:bodyPr/>
        <a:lstStyle/>
        <a:p>
          <a:endParaRPr lang="ru-RU"/>
        </a:p>
      </dgm:t>
    </dgm:pt>
    <dgm:pt modelId="{93BB031B-DB34-49C1-9F68-51258CE72A35}" type="pres">
      <dgm:prSet presAssocID="{FC0F7A29-79B9-4859-A574-6B674E5CB9B6}" presName="text0" presStyleLbl="node1" presStyleIdx="1" presStyleCnt="8" custScaleX="190352" custScaleY="68172" custRadScaleRad="100744" custRadScaleInc="-47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B5FE43-9A57-4A8B-B548-BECD45A4325A}" type="pres">
      <dgm:prSet presAssocID="{B1B72BFD-0421-4242-9144-13770C48809A}" presName="Name56" presStyleLbl="parChTrans1D2" presStyleIdx="1" presStyleCnt="7"/>
      <dgm:spPr/>
      <dgm:t>
        <a:bodyPr/>
        <a:lstStyle/>
        <a:p>
          <a:endParaRPr lang="ru-RU"/>
        </a:p>
      </dgm:t>
    </dgm:pt>
    <dgm:pt modelId="{5FE09E56-78FD-46BD-8479-80C935187712}" type="pres">
      <dgm:prSet presAssocID="{E549A216-03BB-4A06-8E79-B4003E798283}" presName="text0" presStyleLbl="node1" presStyleIdx="2" presStyleCnt="8" custScaleX="153628" custScaleY="51594" custRadScaleRad="95604" custRadScaleInc="-4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FF7393-3B63-4CEA-8F9C-0EBCCF59756E}" type="pres">
      <dgm:prSet presAssocID="{F3B0C3A6-22DA-4B89-BF6C-DCA8D006DD44}" presName="Name56" presStyleLbl="parChTrans1D2" presStyleIdx="2" presStyleCnt="7"/>
      <dgm:spPr/>
      <dgm:t>
        <a:bodyPr/>
        <a:lstStyle/>
        <a:p>
          <a:endParaRPr lang="ru-RU"/>
        </a:p>
      </dgm:t>
    </dgm:pt>
    <dgm:pt modelId="{2B832457-BD2E-4603-BE79-9EA05BD4901E}" type="pres">
      <dgm:prSet presAssocID="{03C67BA1-3CB4-416E-A0FE-49D441517153}" presName="text0" presStyleLbl="node1" presStyleIdx="3" presStyleCnt="8" custScaleX="163266" custScaleY="90478" custRadScaleRad="84281" custRadScaleInc="-23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1506F-045F-4196-98EA-2782B6DE4C57}" type="pres">
      <dgm:prSet presAssocID="{6176DEEB-39B2-4715-A467-CD78630F064D}" presName="Name56" presStyleLbl="parChTrans1D2" presStyleIdx="3" presStyleCnt="7"/>
      <dgm:spPr/>
      <dgm:t>
        <a:bodyPr/>
        <a:lstStyle/>
        <a:p>
          <a:endParaRPr lang="ru-RU"/>
        </a:p>
      </dgm:t>
    </dgm:pt>
    <dgm:pt modelId="{0493BCE6-90FE-460E-9D19-E4DB34355800}" type="pres">
      <dgm:prSet presAssocID="{F22E7747-956E-40BF-85E1-2E8A13FAC9F8}" presName="text0" presStyleLbl="node1" presStyleIdx="4" presStyleCnt="8" custScaleX="138568" custScaleY="49839" custRadScaleRad="88306" custRadScaleInc="-12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F2F36-1521-4ECC-92F4-228D3922C956}" type="pres">
      <dgm:prSet presAssocID="{2B10735B-E264-417C-9D1A-08995D1A2CED}" presName="Name56" presStyleLbl="parChTrans1D2" presStyleIdx="4" presStyleCnt="7"/>
      <dgm:spPr/>
      <dgm:t>
        <a:bodyPr/>
        <a:lstStyle/>
        <a:p>
          <a:endParaRPr lang="ru-RU"/>
        </a:p>
      </dgm:t>
    </dgm:pt>
    <dgm:pt modelId="{7FACB626-17B6-4EFD-9A3E-5DAEFFA4FD45}" type="pres">
      <dgm:prSet presAssocID="{653C4B07-6E0F-4087-B485-1E705399FDB5}" presName="text0" presStyleLbl="node1" presStyleIdx="5" presStyleCnt="8" custScaleX="165286" custScaleY="72347" custRadScaleRad="104406" custRadScaleInc="18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5F52E1-9875-4DF4-BEA8-B44CB919074B}" type="pres">
      <dgm:prSet presAssocID="{C9ADF060-8C5C-4805-83D9-087BC6A8F5D1}" presName="Name56" presStyleLbl="parChTrans1D2" presStyleIdx="5" presStyleCnt="7"/>
      <dgm:spPr/>
      <dgm:t>
        <a:bodyPr/>
        <a:lstStyle/>
        <a:p>
          <a:endParaRPr lang="ru-RU"/>
        </a:p>
      </dgm:t>
    </dgm:pt>
    <dgm:pt modelId="{983B7E24-7BB6-416E-83C2-AFE676C17D80}" type="pres">
      <dgm:prSet presAssocID="{7BFDCB97-CC51-4097-B963-B3C67258E818}" presName="text0" presStyleLbl="node1" presStyleIdx="6" presStyleCnt="8" custScaleX="160426" custScaleY="73763" custRadScaleRad="111260" custRadScaleInc="-249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274AA5-55DE-4544-BE8A-7D81CC24E0E0}" type="pres">
      <dgm:prSet presAssocID="{9D054975-B9B6-44AF-8E09-D04C4BB5686F}" presName="Name56" presStyleLbl="parChTrans1D2" presStyleIdx="6" presStyleCnt="7"/>
      <dgm:spPr/>
      <dgm:t>
        <a:bodyPr/>
        <a:lstStyle/>
        <a:p>
          <a:endParaRPr lang="ru-RU"/>
        </a:p>
      </dgm:t>
    </dgm:pt>
    <dgm:pt modelId="{86D0DCE5-F2C5-4585-8911-D2EE9EE03B85}" type="pres">
      <dgm:prSet presAssocID="{511C2AB5-4C3D-4713-89C9-6122D7A5FD32}" presName="text0" presStyleLbl="node1" presStyleIdx="7" presStyleCnt="8" custScaleY="62873" custRadScaleRad="105905" custRadScaleInc="221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EC9881-F2C7-4305-BC05-8F901FD605E2}" srcId="{1BB9A60F-BA4B-4396-8921-61479BE43463}" destId="{FC0F7A29-79B9-4859-A574-6B674E5CB9B6}" srcOrd="0" destOrd="0" parTransId="{D413EFEF-14D3-4D9C-B58B-4D730399E432}" sibTransId="{58994B71-8DFA-401B-B730-54AA7B3378E8}"/>
    <dgm:cxn modelId="{3A355BA3-49A6-4373-8333-670F90F0855E}" type="presOf" srcId="{9D054975-B9B6-44AF-8E09-D04C4BB5686F}" destId="{30274AA5-55DE-4544-BE8A-7D81CC24E0E0}" srcOrd="0" destOrd="0" presId="urn:microsoft.com/office/officeart/2008/layout/RadialCluster"/>
    <dgm:cxn modelId="{000EDDBD-0ED8-4C6E-8958-06E972E62263}" type="presOf" srcId="{E549A216-03BB-4A06-8E79-B4003E798283}" destId="{5FE09E56-78FD-46BD-8479-80C935187712}" srcOrd="0" destOrd="0" presId="urn:microsoft.com/office/officeart/2008/layout/RadialCluster"/>
    <dgm:cxn modelId="{4FF913FD-3156-478B-8776-08B3C339DA59}" type="presOf" srcId="{1BB9A60F-BA4B-4396-8921-61479BE43463}" destId="{BAD700E8-2B8D-437A-B0B9-7A5C01AB4220}" srcOrd="0" destOrd="0" presId="urn:microsoft.com/office/officeart/2008/layout/RadialCluster"/>
    <dgm:cxn modelId="{77EED894-80E6-4ABB-9831-820F43353034}" type="presOf" srcId="{F3B0C3A6-22DA-4B89-BF6C-DCA8D006DD44}" destId="{9AFF7393-3B63-4CEA-8F9C-0EBCCF59756E}" srcOrd="0" destOrd="0" presId="urn:microsoft.com/office/officeart/2008/layout/RadialCluster"/>
    <dgm:cxn modelId="{52217898-19E8-42BC-B372-0BD5AF392F4E}" type="presOf" srcId="{C9ADF060-8C5C-4805-83D9-087BC6A8F5D1}" destId="{295F52E1-9875-4DF4-BEA8-B44CB919074B}" srcOrd="0" destOrd="0" presId="urn:microsoft.com/office/officeart/2008/layout/RadialCluster"/>
    <dgm:cxn modelId="{8E8C7990-D418-4035-A7E6-B1C380FE29FB}" type="presOf" srcId="{FC0F7A29-79B9-4859-A574-6B674E5CB9B6}" destId="{93BB031B-DB34-49C1-9F68-51258CE72A35}" srcOrd="0" destOrd="0" presId="urn:microsoft.com/office/officeart/2008/layout/RadialCluster"/>
    <dgm:cxn modelId="{D106C235-B51B-422F-A2E3-744B7451885A}" type="presOf" srcId="{511C2AB5-4C3D-4713-89C9-6122D7A5FD32}" destId="{86D0DCE5-F2C5-4585-8911-D2EE9EE03B85}" srcOrd="0" destOrd="0" presId="urn:microsoft.com/office/officeart/2008/layout/RadialCluster"/>
    <dgm:cxn modelId="{01744B09-95AE-4B72-B6F5-B92AD65C9234}" type="presOf" srcId="{F22E7747-956E-40BF-85E1-2E8A13FAC9F8}" destId="{0493BCE6-90FE-460E-9D19-E4DB34355800}" srcOrd="0" destOrd="0" presId="urn:microsoft.com/office/officeart/2008/layout/RadialCluster"/>
    <dgm:cxn modelId="{05BCB0C9-AEC7-411B-AAA2-7ABC0BF972C0}" srcId="{1BB9A60F-BA4B-4396-8921-61479BE43463}" destId="{7BFDCB97-CC51-4097-B963-B3C67258E818}" srcOrd="5" destOrd="0" parTransId="{C9ADF060-8C5C-4805-83D9-087BC6A8F5D1}" sibTransId="{82252294-56EC-4EFB-934C-8097A7DA0813}"/>
    <dgm:cxn modelId="{BE877769-2EF9-4D63-8653-05E030CB6787}" type="presOf" srcId="{653C4B07-6E0F-4087-B485-1E705399FDB5}" destId="{7FACB626-17B6-4EFD-9A3E-5DAEFFA4FD45}" srcOrd="0" destOrd="0" presId="urn:microsoft.com/office/officeart/2008/layout/RadialCluster"/>
    <dgm:cxn modelId="{FA4A8D7F-2F66-4CD5-B527-DE8D70725BAA}" type="presOf" srcId="{03C67BA1-3CB4-416E-A0FE-49D441517153}" destId="{2B832457-BD2E-4603-BE79-9EA05BD4901E}" srcOrd="0" destOrd="0" presId="urn:microsoft.com/office/officeart/2008/layout/RadialCluster"/>
    <dgm:cxn modelId="{6D4D28D8-4549-4B21-9AB1-236CD1119A40}" srcId="{1BB9A60F-BA4B-4396-8921-61479BE43463}" destId="{F22E7747-956E-40BF-85E1-2E8A13FAC9F8}" srcOrd="3" destOrd="0" parTransId="{6176DEEB-39B2-4715-A467-CD78630F064D}" sibTransId="{02DFEEA9-435F-48DA-8159-51537A9C47FC}"/>
    <dgm:cxn modelId="{35F0FC2B-7DEF-400E-B420-06EF0081E522}" type="presOf" srcId="{D413EFEF-14D3-4D9C-B58B-4D730399E432}" destId="{68136B7C-6C9B-4BF6-A17D-590B936906F7}" srcOrd="0" destOrd="0" presId="urn:microsoft.com/office/officeart/2008/layout/RadialCluster"/>
    <dgm:cxn modelId="{2DA4B9D2-0946-495B-8FED-AAF10F0BD724}" srcId="{1BB9A60F-BA4B-4396-8921-61479BE43463}" destId="{511C2AB5-4C3D-4713-89C9-6122D7A5FD32}" srcOrd="6" destOrd="0" parTransId="{9D054975-B9B6-44AF-8E09-D04C4BB5686F}" sibTransId="{107B154E-50DC-4EC5-B83F-B08C42DAA302}"/>
    <dgm:cxn modelId="{AB246FA4-D2CE-4850-9AD2-6A5F85FCD611}" srcId="{1BB9A60F-BA4B-4396-8921-61479BE43463}" destId="{653C4B07-6E0F-4087-B485-1E705399FDB5}" srcOrd="4" destOrd="0" parTransId="{2B10735B-E264-417C-9D1A-08995D1A2CED}" sibTransId="{3A15AAE6-0C85-482D-9322-9C82C7048480}"/>
    <dgm:cxn modelId="{4B0D2334-8258-410C-A3E6-99838D0487B8}" type="presOf" srcId="{2B10735B-E264-417C-9D1A-08995D1A2CED}" destId="{79EF2F36-1521-4ECC-92F4-228D3922C956}" srcOrd="0" destOrd="0" presId="urn:microsoft.com/office/officeart/2008/layout/RadialCluster"/>
    <dgm:cxn modelId="{AF482B34-0072-4165-975F-7DBC924F1AB2}" type="presOf" srcId="{6176DEEB-39B2-4715-A467-CD78630F064D}" destId="{BBF1506F-045F-4196-98EA-2782B6DE4C57}" srcOrd="0" destOrd="0" presId="urn:microsoft.com/office/officeart/2008/layout/RadialCluster"/>
    <dgm:cxn modelId="{66EFEABB-0565-43C0-8E8C-701290963C78}" srcId="{1BB9A60F-BA4B-4396-8921-61479BE43463}" destId="{03C67BA1-3CB4-416E-A0FE-49D441517153}" srcOrd="2" destOrd="0" parTransId="{F3B0C3A6-22DA-4B89-BF6C-DCA8D006DD44}" sibTransId="{8FD2D9AB-3E02-4E3B-AD90-50A05B6C1926}"/>
    <dgm:cxn modelId="{0BFF8494-EEFC-4F1C-B335-4B26345BE4C3}" type="presOf" srcId="{7BFDCB97-CC51-4097-B963-B3C67258E818}" destId="{983B7E24-7BB6-416E-83C2-AFE676C17D80}" srcOrd="0" destOrd="0" presId="urn:microsoft.com/office/officeart/2008/layout/RadialCluster"/>
    <dgm:cxn modelId="{E488A046-E08B-47F0-B370-EF040A69C1ED}" srcId="{1BB9A60F-BA4B-4396-8921-61479BE43463}" destId="{E549A216-03BB-4A06-8E79-B4003E798283}" srcOrd="1" destOrd="0" parTransId="{B1B72BFD-0421-4242-9144-13770C48809A}" sibTransId="{CF76632A-6F0A-4162-BAD4-7A3820459548}"/>
    <dgm:cxn modelId="{F2F801E2-F133-4825-BDEB-0FD3985AD28D}" type="presOf" srcId="{890461C7-FE16-4C46-8D5B-565FA6F22D1A}" destId="{E697F114-10CD-4F91-B8E3-A3CB1A3A79B4}" srcOrd="0" destOrd="0" presId="urn:microsoft.com/office/officeart/2008/layout/RadialCluster"/>
    <dgm:cxn modelId="{6B964F1A-4C84-43D3-83DD-EBD39BB8C4E1}" type="presOf" srcId="{B1B72BFD-0421-4242-9144-13770C48809A}" destId="{0BB5FE43-9A57-4A8B-B548-BECD45A4325A}" srcOrd="0" destOrd="0" presId="urn:microsoft.com/office/officeart/2008/layout/RadialCluster"/>
    <dgm:cxn modelId="{B9B40249-9F38-45A8-BCD3-B73A98C30C47}" srcId="{890461C7-FE16-4C46-8D5B-565FA6F22D1A}" destId="{1BB9A60F-BA4B-4396-8921-61479BE43463}" srcOrd="0" destOrd="0" parTransId="{ECCA3771-C74C-40F3-9F3C-F75C6495EB29}" sibTransId="{4B7937A5-54A4-40F8-8960-F5366E51B6A7}"/>
    <dgm:cxn modelId="{0C588DDA-1857-44A7-9FB9-7F14B1B4489E}" type="presParOf" srcId="{E697F114-10CD-4F91-B8E3-A3CB1A3A79B4}" destId="{4F3D9241-DC99-42A4-8393-5CC1D6B9C875}" srcOrd="0" destOrd="0" presId="urn:microsoft.com/office/officeart/2008/layout/RadialCluster"/>
    <dgm:cxn modelId="{95E0B113-8ECF-4113-9BA4-877265B5F8CF}" type="presParOf" srcId="{4F3D9241-DC99-42A4-8393-5CC1D6B9C875}" destId="{BAD700E8-2B8D-437A-B0B9-7A5C01AB4220}" srcOrd="0" destOrd="0" presId="urn:microsoft.com/office/officeart/2008/layout/RadialCluster"/>
    <dgm:cxn modelId="{C1E04AAA-D898-4FE0-B1EA-701F0820673F}" type="presParOf" srcId="{4F3D9241-DC99-42A4-8393-5CC1D6B9C875}" destId="{68136B7C-6C9B-4BF6-A17D-590B936906F7}" srcOrd="1" destOrd="0" presId="urn:microsoft.com/office/officeart/2008/layout/RadialCluster"/>
    <dgm:cxn modelId="{F6206542-D640-4567-BE77-E424E4C2E051}" type="presParOf" srcId="{4F3D9241-DC99-42A4-8393-5CC1D6B9C875}" destId="{93BB031B-DB34-49C1-9F68-51258CE72A35}" srcOrd="2" destOrd="0" presId="urn:microsoft.com/office/officeart/2008/layout/RadialCluster"/>
    <dgm:cxn modelId="{063C3A93-C433-4468-93BE-F79B655B3E44}" type="presParOf" srcId="{4F3D9241-DC99-42A4-8393-5CC1D6B9C875}" destId="{0BB5FE43-9A57-4A8B-B548-BECD45A4325A}" srcOrd="3" destOrd="0" presId="urn:microsoft.com/office/officeart/2008/layout/RadialCluster"/>
    <dgm:cxn modelId="{283A0D8E-FDD9-4C6C-9128-0CC66099A4CF}" type="presParOf" srcId="{4F3D9241-DC99-42A4-8393-5CC1D6B9C875}" destId="{5FE09E56-78FD-46BD-8479-80C935187712}" srcOrd="4" destOrd="0" presId="urn:microsoft.com/office/officeart/2008/layout/RadialCluster"/>
    <dgm:cxn modelId="{CCBBAA86-F9FC-48B6-9B3F-FF4D2F38C15F}" type="presParOf" srcId="{4F3D9241-DC99-42A4-8393-5CC1D6B9C875}" destId="{9AFF7393-3B63-4CEA-8F9C-0EBCCF59756E}" srcOrd="5" destOrd="0" presId="urn:microsoft.com/office/officeart/2008/layout/RadialCluster"/>
    <dgm:cxn modelId="{80D28BE6-7CD7-4CA4-9FCC-1A4E4E084F06}" type="presParOf" srcId="{4F3D9241-DC99-42A4-8393-5CC1D6B9C875}" destId="{2B832457-BD2E-4603-BE79-9EA05BD4901E}" srcOrd="6" destOrd="0" presId="urn:microsoft.com/office/officeart/2008/layout/RadialCluster"/>
    <dgm:cxn modelId="{3AC7D0DE-54F4-4B31-B083-5E07E7AE362B}" type="presParOf" srcId="{4F3D9241-DC99-42A4-8393-5CC1D6B9C875}" destId="{BBF1506F-045F-4196-98EA-2782B6DE4C57}" srcOrd="7" destOrd="0" presId="urn:microsoft.com/office/officeart/2008/layout/RadialCluster"/>
    <dgm:cxn modelId="{69AC6374-15EB-4901-B33B-03D3A49FF53B}" type="presParOf" srcId="{4F3D9241-DC99-42A4-8393-5CC1D6B9C875}" destId="{0493BCE6-90FE-460E-9D19-E4DB34355800}" srcOrd="8" destOrd="0" presId="urn:microsoft.com/office/officeart/2008/layout/RadialCluster"/>
    <dgm:cxn modelId="{4B12AA90-B310-4010-B855-97420CCC9CF9}" type="presParOf" srcId="{4F3D9241-DC99-42A4-8393-5CC1D6B9C875}" destId="{79EF2F36-1521-4ECC-92F4-228D3922C956}" srcOrd="9" destOrd="0" presId="urn:microsoft.com/office/officeart/2008/layout/RadialCluster"/>
    <dgm:cxn modelId="{14C80559-1A90-42C4-8645-FD72A86076EA}" type="presParOf" srcId="{4F3D9241-DC99-42A4-8393-5CC1D6B9C875}" destId="{7FACB626-17B6-4EFD-9A3E-5DAEFFA4FD45}" srcOrd="10" destOrd="0" presId="urn:microsoft.com/office/officeart/2008/layout/RadialCluster"/>
    <dgm:cxn modelId="{BF1F0793-98CC-4396-940B-25D209B21F46}" type="presParOf" srcId="{4F3D9241-DC99-42A4-8393-5CC1D6B9C875}" destId="{295F52E1-9875-4DF4-BEA8-B44CB919074B}" srcOrd="11" destOrd="0" presId="urn:microsoft.com/office/officeart/2008/layout/RadialCluster"/>
    <dgm:cxn modelId="{04F56DB4-B9C4-4037-AB9C-EDDB013671D3}" type="presParOf" srcId="{4F3D9241-DC99-42A4-8393-5CC1D6B9C875}" destId="{983B7E24-7BB6-416E-83C2-AFE676C17D80}" srcOrd="12" destOrd="0" presId="urn:microsoft.com/office/officeart/2008/layout/RadialCluster"/>
    <dgm:cxn modelId="{E2258677-0723-43D4-9703-CE6BFC1FD6E3}" type="presParOf" srcId="{4F3D9241-DC99-42A4-8393-5CC1D6B9C875}" destId="{30274AA5-55DE-4544-BE8A-7D81CC24E0E0}" srcOrd="13" destOrd="0" presId="urn:microsoft.com/office/officeart/2008/layout/RadialCluster"/>
    <dgm:cxn modelId="{FD54C43A-02A2-4653-9FD4-5744A10BFBBE}" type="presParOf" srcId="{4F3D9241-DC99-42A4-8393-5CC1D6B9C875}" destId="{86D0DCE5-F2C5-4585-8911-D2EE9EE03B85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3:52:00.456"/>
    </inkml:context>
    <inkml:brush xml:id="br0">
      <inkml:brushProperty name="width" value="0.10583" units="cm"/>
      <inkml:brushProperty name="height" value="0.10583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A4CC7E43-86BA-4A05-872B-1C382788335B}" emma:medium="tactile" emma:mode="ink">
          <msink:context xmlns:msink="http://schemas.microsoft.com/ink/2010/main" type="inkDrawing" rotatedBoundingBox="9778,7960 9813,7973 9808,7988 9773,7975" shapeName="Other"/>
        </emma:interpretation>
      </emma:emma>
    </inkml:annotationXML>
    <inkml:trace contextRef="#ctx0" brushRef="#br0">35 13 1,'-35'-13'0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5:17:24.878"/>
    </inkml:context>
    <inkml:brush xml:id="br0">
      <inkml:brushProperty name="width" value="0.1" units="cm"/>
      <inkml:brushProperty name="height" value="0.1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7B2F1172-1E3A-4D5A-A6D9-6A597FB8546C}" emma:medium="tactile" emma:mode="ink">
          <msink:context xmlns:msink="http://schemas.microsoft.com/ink/2010/main" type="writingRegion" rotatedBoundingBox="20997,10985 23270,10985 23270,14222 20997,14222"/>
        </emma:interpretation>
      </emma:emma>
    </inkml:annotationXML>
    <inkml:traceGroup>
      <inkml:annotationXML>
        <emma:emma xmlns:emma="http://www.w3.org/2003/04/emma" version="1.0">
          <emma:interpretation id="{F046C1D5-4208-49B8-A366-D39C688BC283}" emma:medium="tactile" emma:mode="ink">
            <msink:context xmlns:msink="http://schemas.microsoft.com/ink/2010/main" type="paragraph" rotatedBoundingBox="20997,10985 23270,10985 23270,14222 20997,1422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678C500-1945-4E5B-AF7E-142F3FAA57A5}" emma:medium="tactile" emma:mode="ink">
              <msink:context xmlns:msink="http://schemas.microsoft.com/ink/2010/main" type="line" rotatedBoundingBox="20997,10985 23270,10985 23270,14222 20997,14222"/>
            </emma:interpretation>
          </emma:emma>
        </inkml:annotationXML>
        <inkml:traceGroup>
          <inkml:annotationXML>
            <emma:emma xmlns:emma="http://www.w3.org/2003/04/emma" version="1.0">
              <emma:interpretation id="{04EFB4EF-51F9-499E-89D8-BA31F74BFED9}" emma:medium="tactile" emma:mode="ink">
                <msink:context xmlns:msink="http://schemas.microsoft.com/ink/2010/main" type="inkWord" rotatedBoundingBox="20997,10985 23270,10985 23270,14222 20997,14222">
                  <msink:destinationLink direction="with" ref="{FC92E4A8-C527-4110-8321-5AF41114F715}"/>
                  <msink:destinationLink direction="to" ref="{0B91BF44-F02F-42A6-9EDD-61AD48C78002}"/>
                  <msink:destinationLink direction="from" ref="{0B91BF44-F02F-42A6-9EDD-61AD48C78002}"/>
                </msink:context>
              </emma:interpretation>
              <emma:one-of disjunction-type="recognition" id="oneOf0">
                <emma:interpretation id="interp0" emma:lang="en-US" emma:confidence="0">
                  <emma:literal>g</emma:literal>
                </emma:interpretation>
                <emma:interpretation id="interp1" emma:lang="en-US" emma:confidence="0">
                  <emma:literal>9</emma:literal>
                </emma:interpretation>
                <emma:interpretation id="interp2" emma:lang="en-US" emma:confidence="0">
                  <emma:literal>%</emma:literal>
                </emma:interpretation>
                <emma:interpretation id="interp3" emma:lang="en-US" emma:confidence="0">
                  <emma:literal>I</emma:literal>
                </emma:interpretation>
                <emma:interpretation id="interp4" emma:lang="en-US" emma:confidence="0">
                  <emma:literal>q</emma:literal>
                </emma:interpretation>
              </emma:one-of>
            </emma:emma>
          </inkml:annotationXML>
          <inkml:trace contextRef="#ctx0" brushRef="#br0">895 681 32,'16'-11'16,"10"-16"9,-16 19-16,5-3-3,1-9 0,-1-10 1,0-16 1,1-1-7,-6-10 1,-5-5 0,-5 4 0,-5 1-4,-15-1 1,-16 8 1,-5 7 1,-11 5-4,-9 11 1,-21 8 2,5 7 1,-6 12 8,1 12 0,0 11-18,5 19 0,5 28 8,6 3 1,9 7 2,6 5 0,5 4-2,15-5 0,16-11 3,10 1 0,15 3 0,10-12 0,16-11-6,21-8 1,-1-4 0,11-11 0,0-8 2,-1-15 1,1-16-4,0-19 1,-6-11 1,1-16 1,-1-12-1,1-3 0,-6-15 1,-15 3 0,-10-8 1,-5 8 0,-6 8 3,-4 16 1,-11 7-6,-10 15 1,0 4 4,-6 12 0,1 11-5,-5 12 1,4 27 0,1 7 1,5 28 0,0 15 0,5 22 0,0 13 0,0 19-1,0 15 0,0 19 0,5 8 0,0-4-1,5-27 1,6 1-1,4-13 1,1-14-7,-1-9 1,-4-18 5,-1-16 0,-4-23-4,-1-16 0,-5-11-9,-5-19 0,0-20-23,0-15 1,0-11 35,5-1 0</inkml:trace>
          <inkml:trace contextRef="#ctx0" brushRef="#br0" timeOffset="418.7059">716 1163 64,'5'3'32,"-5"-10"-1,5 18-32,0 1 0,-5 7 1,-5 12 1,-10 11 1,-11 24-4,-20 34 1,-26 11 4,-15 12 1,-21 20 1,-15 7 1,-16 27-5,-15-23 0,6 4-3,-1-8 1,0-4-11,5-19 1,-4-12-13,-1-22 1,0-5-13,-5-26 1</inkml:trace>
        </inkml:traceGroup>
      </inkml:traceGroup>
    </inkml:traceGroup>
  </inkml:traceGroup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24.974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979E480D-DD3E-4A5A-98EB-761442A9A67C}" emma:medium="tactile" emma:mode="ink">
          <msink:context xmlns:msink="http://schemas.microsoft.com/ink/2010/main" type="inkDrawing" rotatedBoundingBox="5683,13240 5738,12621 5797,12626 5743,13245" semanticType="callout" shapeName="Other">
            <msink:sourceLink direction="with" ref="{6CDDCA91-AD72-48FE-9205-29B51FB1A37A}"/>
          </msink:context>
        </emma:interpretation>
      </emma:emma>
    </inkml:annotationXML>
    <inkml:trace contextRef="#ctx0" brushRef="#br0">47 11 23,'0'4'11,"11"-8"7,-6 0-12,1 0 1,-6 0 1,0 4-4,0 0 0,0 0-2,0 0 0,0 8 2,0 8 1,0 8 0,0 9 1,-6 3-3,1 8 0,0 8-3,-1 4 0,-4 0 0,-1 8 1,0-16-2,6 5 1,-1-13-1,1-4 0,5-8-13,0-12 0,5-8-17,11-8 1,6-24 21,-6 0 0</inkml:trace>
  </inkml:traceGroup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27.497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4F8AEF94-9FCA-40D1-B87E-17FE48B6D5D4}" emma:medium="tactile" emma:mode="ink">
          <msink:context xmlns:msink="http://schemas.microsoft.com/ink/2010/main" type="inkDrawing"/>
        </emma:interpretation>
      </emma:emma>
    </inkml:annotationXML>
    <inkml:trace contextRef="#ctx0" brushRef="#br0">91 16 36,'-11'-16'18,"6"16"6,5-4-18,0 12-1,-5 0 0,-1 8 1,-5 8 0,1 8-3,-1 12 0,0 4-1,1 8 0,4-4-1,1 5 0,5-1-2,5-8 1,6-16-2,5 4 0,0-16-7,0-4 1,6-8 4,4-16 0,1 0 2,0-20 0,0 4 2,-1-8 0,1-16 0,-6-4 1,-10 3 4,-6-3 0,-5 0 3,-5 8 0,-6 8-3,-5 4 0,-5 4-3,-6 8 0,0 4-2,1 8 1,-1 12-3,-5 4 0,5 16-13,11 12 1,5 4-20,11 4 0,11 0 22,11 0 1</inkml:trace>
  </inkml:traceGroup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27.798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482A78B0-5980-48EE-98D1-E13BC1666774}" emma:medium="tactile" emma:mode="ink">
          <msink:context xmlns:msink="http://schemas.microsoft.com/ink/2010/main" type="inkDrawing"/>
        </emma:interpretation>
      </emma:emma>
    </inkml:annotationXML>
    <inkml:trace contextRef="#ctx0" brushRef="#br0">122-5 40,'-11'0'20,"-5"28"6,11-12-20,0 4 3,-1 8 1,1 20-9,-6 4 0,1 12-1,-6-8 1,5 5-3,6-13 1,-1-8-3,1-8 1,5 0-7,0-16 0,0-4-5,0-12 0,5-12-11,1-16 0</inkml:trace>
  </inkml:traceGroup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28.202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2832C545-2EF3-441B-B24A-C0890508BB99}" emma:medium="tactile" emma:mode="ink">
          <msink:context xmlns:msink="http://schemas.microsoft.com/ink/2010/main" type="inkDrawing"/>
        </emma:interpretation>
      </emma:emma>
    </inkml:annotationXML>
    <inkml:trace contextRef="#ctx0" brushRef="#br0">2 86 36,'-6'-20'18,"17"-4"4,-6 12-18,6 4 0,5 0 1,0-1-3,0 5 0,0 4-1,6 9 1,-6 7 5,-6 12 0,-10 4-7,-5 8 0,0-4 2,-6 0 0,0-4 0,1-4 0,-1-8-1,0 0 1,0-4-3,6-4 0,0-4-3,5-8 0,5-4 4,6 0 0,0 8-1,5 4 1,10 4-7,1 0 0,5 0 7,-5 9 0,-6 3 5,1-4 0,-12 8 1,-4 0 1,-22 20 7,-11-8 1,-5-4-12,0-16 0,-6 12-10,6-12 0,0-12-15,11-8 0,5-4-26,10-8 1</inkml:trace>
  </inkml:traceGroup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29.239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266572E4-1C81-422A-A2E7-581BC50E787B}" emma:medium="tactile" emma:mode="ink">
          <msink:context xmlns:msink="http://schemas.microsoft.com/ink/2010/main" type="inkDrawing"/>
        </emma:interpretation>
      </emma:emma>
    </inkml:annotationXML>
    <inkml:trace contextRef="#ctx0" brushRef="#br0">0 55 38,'6'-16'19,"10"-4"10,-11 16-20,0 0-5,1 0 0,4-5-1,1 14 0,0 3 1,-1 4 1,1 12 0,0 16 0,-6 12-6,1 16 1,-1-8 0,-5 8 1,-5-3-1,-1-5 0,1 0-3,0-16 0,5-8-13,0-8 1,0-4-30,5-12 1,6-12 44,-1-12 0</inkml:trace>
  </inkml:traceGroup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29.482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E6412992-3285-47F2-9010-A7E6FEC1D13E}" emma:medium="tactile" emma:mode="ink">
          <msink:context xmlns:msink="http://schemas.microsoft.com/ink/2010/main" type="inkDrawing"/>
        </emma:interpretation>
      </emma:emma>
    </inkml:annotationXML>
    <inkml:trace contextRef="#ctx0" brushRef="#br0">13 89 47,'-16'4'23,"16"-16"9,0 12-24,5 0-3,11-8 1,6 0-5,5 4 0,5 0-4,5 0 1,6-8-12,-6 3 0,1 1-20,-6 4 1,-5-4 22,-1-4 1</inkml:trace>
  </inkml:traceGroup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29.734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AEA4122E-D008-41BD-9605-4A96436AFEBC}" emma:medium="tactile" emma:mode="ink">
          <msink:context xmlns:msink="http://schemas.microsoft.com/ink/2010/main" type="inkDrawing"/>
        </emma:interpretation>
      </emma:emma>
    </inkml:annotationXML>
    <inkml:trace contextRef="#ctx0" brushRef="#br0">37 3 55,'-10'-4'27,"10"16"12,0-8-28,0 8-5,0 8 1,0 12-5,0 12 0,0 12-1,0-4 1,-6 16-2,1-12 1,0 1-4,-1-5 1,1-8-23,5-8 1,0-16-25,11-4 1</inkml:trace>
  </inkml:traceGroup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30.365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8984098E-D989-40D5-A7E0-0B8C384B3174}" emma:medium="tactile" emma:mode="ink">
          <msink:context xmlns:msink="http://schemas.microsoft.com/ink/2010/main" type="inkDrawing"/>
        </emma:interpretation>
      </emma:emma>
    </inkml:annotationXML>
    <inkml:trace contextRef="#ctx0" brushRef="#br0">80 16 42,'0'-20'21,"-6"20"12,6 0-22,0 8-4,-5 4 0,-6 8-1,1 8 0,-1 12 2,0 4 0,1 16-5,-1 16 0,6-12-2,5-7 1,5-9-3,11 4 1,0-12-1,5-8 1,6-12-4,11-4 0,-1-8-4,0-20 0,1-12 4,-1-12 0,1-12 3,-11-8 1,-6-8 0,-10-5 1,-11 5 6,-11 12 0,-10 12-2,-6 4 1,-11 8-6,1 8 0,-6 12-1,0 12 0,6 8-12,10 8 0,6 4-26,21 8 1,10-4 17,7-8 0</inkml:trace>
  </inkml:traceGroup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30.785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FF44DCA2-16A9-4581-B391-3963E2276AFD}" emma:medium="tactile" emma:mode="ink">
          <msink:context xmlns:msink="http://schemas.microsoft.com/ink/2010/main" type="inkDrawing"/>
        </emma:interpretation>
      </emma:emma>
    </inkml:annotationXML>
    <inkml:trace contextRef="#ctx0" brushRef="#br0">53-2 48,'-10'-8'24,"4"32"12,6-12-24,0 8-6,0 4 1,0 12-1,0 4 1,-5 8-6,0 12 1,-1-4-2,1-3 1,0-1-3,-1-12 1,1-4-11,5-4 0,0-4-9,5-12 1,6-12-20,5-12 0</inkml:trace>
  </inkml:traceGroup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31.040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030D4583-9532-4323-9080-450AE7A0F497}" emma:medium="tactile" emma:mode="ink">
          <msink:context xmlns:msink="http://schemas.microsoft.com/ink/2010/main" type="inkDrawing"/>
        </emma:interpretation>
      </emma:emma>
    </inkml:annotationXML>
    <inkml:trace contextRef="#ctx0" brushRef="#br0">58-7 52,'6'-8'26,"-17"44"9,6-16-26,-1 12-2,6 12 0,-5 5 0,0 7 0,-1 8-5,1 8 1,0 0-3,-1 0 1,1-3-3,5-13 0,0-8-7,0-8 0,0-12-11,0-8 0,0-4-26,-5-8 0</inkml:trace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</inkml:traceFormat>
        <inkml:channelProperties>
          <inkml:channelProperty channel="X" name="resolution" value="326.19775" units="1/cm"/>
          <inkml:channelProperty channel="Y" name="resolution" value="434.78262" units="1/cm"/>
        </inkml:channelProperties>
      </inkml:inkSource>
      <inkml:timestamp xml:id="ts0" timeString="2014-11-04T16:36:19.130"/>
    </inkml:context>
    <inkml:brush xml:id="br0">
      <inkml:brushProperty name="width" value="0.1" units="cm"/>
      <inkml:brushProperty name="height" value="0.1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0557FB49-8EE4-4534-AC76-BA3B9DA9F445}" emma:medium="tactile" emma:mode="ink">
          <msink:context xmlns:msink="http://schemas.microsoft.com/ink/2010/main" type="writingRegion" rotatedBoundingBox="19199,8851 19214,8851 19214,8866 19199,8866"/>
        </emma:interpretation>
      </emma:emma>
    </inkml:annotationXML>
    <inkml:traceGroup>
      <inkml:annotationXML>
        <emma:emma xmlns:emma="http://www.w3.org/2003/04/emma" version="1.0">
          <emma:interpretation id="{30745DC1-3B8A-46DF-965E-5F3F78FC19B1}" emma:medium="tactile" emma:mode="ink">
            <msink:context xmlns:msink="http://schemas.microsoft.com/ink/2010/main" type="paragraph" rotatedBoundingBox="19199,8851 19214,8851 19214,8866 19199,886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BDDBE1B-9A3D-4F59-96AA-FDA004D1D289}" emma:medium="tactile" emma:mode="ink">
              <msink:context xmlns:msink="http://schemas.microsoft.com/ink/2010/main" type="line" rotatedBoundingBox="19199,8851 19214,8851 19214,8866 19199,8866"/>
            </emma:interpretation>
          </emma:emma>
        </inkml:annotationXML>
        <inkml:traceGroup>
          <inkml:annotationXML>
            <emma:emma xmlns:emma="http://www.w3.org/2003/04/emma" version="1.0">
              <emma:interpretation id="{DFC0763F-A7AC-4609-8CC6-6089DEF30554}" emma:medium="tactile" emma:mode="ink">
                <msink:context xmlns:msink="http://schemas.microsoft.com/ink/2010/main" type="inkWord" rotatedBoundingBox="19199,8851 19214,8851 19214,8866 19199,8866"/>
              </emma:interpretation>
              <emma:one-of disjunction-type="recognition" id="oneOf0">
                <emma:interpretation id="interp0" emma:lang="ru-RU" emma:confidence="0">
                  <emma:literal>.</emma:literal>
                </emma:interpretation>
                <emma:interpretation id="interp1" emma:lang="ru-RU" emma:confidence="0">
                  <emma:literal>:</emma:literal>
                </emma:interpretation>
                <emma:interpretation id="interp2" emma:lang="ru-RU" emma:confidence="0">
                  <emma:literal>'</emma:literal>
                </emma:interpretation>
                <emma:interpretation id="interp3" emma:lang="ru-RU" emma:confidence="0">
                  <emma:literal>,</emma:literal>
                </emma:interpretation>
                <emma:interpretation id="interp4" emma:lang="ru-RU" emma:confidence="0">
                  <emma:literal>1</emma:literal>
                </emma:interpretation>
              </emma:one-of>
            </emma:emma>
          </inkml:annotationXML>
          <inkml:trace contextRef="#ctx0" brushRef="#br0">0 0,'0'0</inkml:trace>
        </inkml:traceGroup>
      </inkml:traceGroup>
    </inkml:traceGroup>
  </inkml:traceGroup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31.281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854EA543-6CA6-4E63-B5AB-60D4FDB7FC40}" emma:medium="tactile" emma:mode="ink">
          <msink:context xmlns:msink="http://schemas.microsoft.com/ink/2010/main" type="inkDrawing"/>
        </emma:interpretation>
      </emma:emma>
    </inkml:annotationXML>
    <inkml:trace contextRef="#ctx0" brushRef="#br0">-3 577 57,'5'-28'28,"33"-20"8,-22 28-29,5-12 0,11-8 1,6-12-13,-1-4 1,11-9-12,0 1 1,-5 8-20,-5 12 0,-6 8 19,-6 0 0</inkml:trace>
  </inkml:traceGroup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32.498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B45C4792-851D-40D8-AB16-51B07DA9B401}" emma:medium="tactile" emma:mode="ink">
          <msink:context xmlns:msink="http://schemas.microsoft.com/ink/2010/main" type="inkDrawing"/>
        </emma:interpretation>
      </emma:emma>
    </inkml:annotationXML>
    <inkml:trace contextRef="#ctx0" brushRef="#br0">6 217 43,'-6'8'21,"17"-20"13,-6 4-22,1-4-6,-1 0 1,6-4-6,0-8 0,-1 0-10,6-4 1,6 0-12,-1 4 0,6 0-14,0 11 1</inkml:trace>
  </inkml:traceGroup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33.412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22C1B6EA-2F93-4243-8F19-CA4380D32973}" emma:medium="tactile" emma:mode="ink">
          <msink:context xmlns:msink="http://schemas.microsoft.com/ink/2010/main" type="inkDrawing"/>
        </emma:interpretation>
      </emma:emma>
    </inkml:annotationXML>
    <inkml:trace contextRef="#ctx0" brushRef="#br0">388 53 48,'-16'-16'24,"11"-4"12,5 20-24,-11 0-5,1-8 0,-6 0-6,0 8 1,0-4 2,-6 12 0,1 0 0,-6 12 0,0 0-1,1 9 0,-7 7 0,7 4 0,-1 4-3,6 0 1,-1 4-1,6 0 0,0 4 1,5 5 1,11-9-3,0-12 0,0-8 0,6 8 0,4-4 2,7-8 0,-1-8-4,5-8 0,0-4 0,6-8 1,5-8 1,11-8 0,-6-16-2,1-4 1,-1-8 1,-5-12 1,0-9 0,-5 5 1,-11 12 5,-10 4 1,-12 8-3,-15 4 0,-6 8-5,-10 20 0,-6 4 2,0 4 0,0 8-11,1 12 0,-1 4-27,11 8 0,10 4 0,1-12 0</inkml:trace>
  </inkml:traceGroup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34.329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74BADD7B-2CF9-4310-B45F-405481460A93}" emma:medium="tactile" emma:mode="ink">
          <msink:context xmlns:msink="http://schemas.microsoft.com/ink/2010/main" type="inkDrawing"/>
        </emma:interpretation>
      </emma:emma>
    </inkml:annotationXML>
    <inkml:trace contextRef="#ctx0" brushRef="#br0">241 94 40,'-5'-20'20,"0"-25"9,5 45-19,0-8 1,-6 16 0,1-20-7,-1 4 1,1 4-2,0 0 0,-1 0-2,1 8 1,-6-4 2,1 4 0,-1 0-1,0 4 0,1 8-2,-6-4 0,0 13 0,0-1 1,-1 8-1,-4 4 1,5 4 0,5 0 1,-5-8-3,11 8 1,0-4-1,5 0 1,5-16-2,0-4 0,6-4-1,5-3 1,5-1-2,6-4 0,0-12-2,5-5 1,0 1 0,0 0 0,0-4 3,0-4 1,-5-4-1,-6 0 0,-5-4 1,1-4 1,-17-4 2,-11 0 0,5 0-2,-10 4 0,0 8 1,-5-8 1,5 15-2,-5 1 1,5 0-1,-6 12 0,6 8-1,0 4 1,5-4 0,6-4 0,0 0-2,10 12 0,0 0 0,6 1 1,0-5 2,-6 4 1,0 0-1,-5 8 0,0 4 2,0 8 0,-21 40-1,0 4 1,-6-8-3,11 1 0,-5-13-2,4-4 1,7-8-5,-1-4 1,6-4-20,-1 0 0,1-20-19,16 0 0,-6 0 24,6-24 1</inkml:trace>
  </inkml:traceGroup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35.154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BE9B446D-5E28-458A-B95B-7C5D031DA056}" emma:medium="tactile" emma:mode="ink">
          <msink:context xmlns:msink="http://schemas.microsoft.com/ink/2010/main" type="inkDrawing"/>
        </emma:interpretation>
      </emma:emma>
    </inkml:annotationXML>
    <inkml:trace contextRef="#ctx0" brushRef="#br0">160 42 49,'0'-28'24,"16"8"12,-16 20-24,5-4-6,-5 4 0,0 0-3,0 4 1,0 12 1,-10 12 1,-1 13-2,-11 7 0,1 8-2,5 12 1,0 4 1,0-4 1,0-7-4,0-5 0,0 0 0,5-12 0,6-8-1,-1-12 0,1-8-2,10-4 1,1-12-6,4-8 0,12-8-6,10-16 1,11-20 0,10-12 0,-5-4 11,6-1 0,-6 5 1,-5 12 0,-11 4 3,-6 4 1,-4 0 2,-6 4 0,-5 16-2,-1 7 0,-4 9 2,-6 8 1,-6 8 0,-4 13 0,-1 19 1,-5 4 1,-6 12-2,1 8 1,-6 0-4,1-4 0,4 5-4,-5-1 0,6-20-2,5-4 1,5-4-20,1-16 1,4-4-12,6-8 0,11 0-15,0-16 1</inkml:trace>
  </inkml:traceGroup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35.679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9E8C0ADA-711D-43A7-B472-2D9E63672DA6}" emma:medium="tactile" emma:mode="ink">
          <msink:context xmlns:msink="http://schemas.microsoft.com/ink/2010/main" type="inkDrawing"/>
        </emma:interpretation>
      </emma:emma>
    </inkml:annotationXML>
    <inkml:trace contextRef="#ctx0" brushRef="#br0">209 217 38,'0'12'19,"16"4"9,-6-16-18,1 4-6,5-4 1,0-4-3,0-4 1,6-4 0,-6-4 0,0-4 0,-6-4 0,-4 0-1,-6-8 1,0 8 3,-6 0 0,1 4-3,-6 3 1,-5 5-3,0 0 0,0 12 3,-5 20 0,-6 1 2,0 11 1,-5 12-2,-5 8 1,-1 12 3,6-8 1,6 20-5,4-15 1,6-5 0,5-8 0,6-4-3,5-12 0,5 0-4,12-16 1,9-4-14,6-8 0,11-12-17,16 0 0,0-4-15,5-20 1,-16 16 23,-5 4 1</inkml:trace>
  </inkml:traceGroup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41.895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775599E6-99D4-48B5-83D4-99BEED33FBD3}" emma:medium="tactile" emma:mode="ink">
          <msink:context xmlns:msink="http://schemas.microsoft.com/ink/2010/main" type="writingRegion" rotatedBoundingBox="20391,10602 23503,13347 22649,14316 19537,11570">
            <msink:destinationLink direction="with" ref="{3D23152E-F956-437A-A022-3F197C010689}"/>
          </msink:context>
        </emma:interpretation>
      </emma:emma>
    </inkml:annotationXML>
    <inkml:traceGroup>
      <inkml:annotationXML>
        <emma:emma xmlns:emma="http://www.w3.org/2003/04/emma" version="1.0">
          <emma:interpretation id="{BBEF9675-09ED-4BDF-86E1-4AA1079D54C8}" emma:medium="tactile" emma:mode="ink">
            <msink:context xmlns:msink="http://schemas.microsoft.com/ink/2010/main" type="paragraph" rotatedBoundingBox="20391,10602 23503,13347 22649,14316 19537,1157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A743D4B-7087-4065-B2A7-F138679AAAFA}" emma:medium="tactile" emma:mode="ink">
              <msink:context xmlns:msink="http://schemas.microsoft.com/ink/2010/main" type="line" rotatedBoundingBox="20391,10602 23503,13347 22649,14316 19537,11570"/>
            </emma:interpretation>
          </emma:emma>
        </inkml:annotationXML>
        <inkml:traceGroup>
          <inkml:annotationXML>
            <emma:emma xmlns:emma="http://www.w3.org/2003/04/emma" version="1.0">
              <emma:interpretation id="{FFD9856F-FE08-4B07-A332-7B1EFD76C7F6}" emma:medium="tactile" emma:mode="ink">
                <msink:context xmlns:msink="http://schemas.microsoft.com/ink/2010/main" type="inkWord" rotatedBoundingBox="22263,12253 23503,13347 22649,14316 21409,13222"/>
              </emma:interpretation>
              <emma:one-of disjunction-type="recognition" id="oneOf0">
                <emma:interpretation id="interp0" emma:lang="en-US" emma:confidence="0">
                  <emma:literal>'at</emma:literal>
                </emma:interpretation>
                <emma:interpretation id="interp1" emma:lang="en-US" emma:confidence="0">
                  <emma:literal>act</emma:literal>
                </emma:interpretation>
                <emma:interpretation id="interp2" emma:lang="en-US" emma:confidence="0">
                  <emma:literal>sat</emma:literal>
                </emma:interpretation>
                <emma:interpretation id="interp3" emma:lang="en-US" emma:confidence="0">
                  <emma:literal>"at</emma:literal>
                </emma:interpretation>
                <emma:interpretation id="interp4" emma:lang="en-US" emma:confidence="0">
                  <emma:literal>cat</emma:literal>
                </emma:interpretation>
              </emma:one-of>
            </emma:emma>
          </inkml:annotationXML>
          <inkml:trace contextRef="#ctx0" brushRef="#br0">2080 1789 21,'0'12'10,"0"-28"8,0 16-12,6 8-2,-1 0 0,-5 4 0,5 0 1,-5 0-3,6 0 1,-1 0 0,0 0 1,1-8-2,-1 0 0,6 0 0,-6 4 1,0-12-2,1 0 1,-1-4-3,0-4 1,-5-4 0,0-8 1,0 0-1,0-4 0,-5 0 1,0 4 0,-6 0 0,0 0 0,-5 8 2,-5 4 0,-1 8 0,-4-4 0,-6 8-1,-11 4 0,5 4 0,1 8 0,5 4 0,-6 12 0,1 4 1,10 8 0,1 16-1,-1 9 0,11-5 0,10-8 1,6 0-3,11 0 0,5 0 3,11-12 1,10-7-3,11-5 0,6-12-1,10-4 1,6-8-2,-6-8 1,0-8-13,0-12 1,0 0-18,-5 4 0,-11-5-1,-5 13 0</inkml:trace>
          <inkml:trace contextRef="#ctx0" brushRef="#br0" timeOffset="690.0015">2738 1749 22,'-11'-12'11,"27"-4"7,-10 12-11,-1-4 0,6-4 0,-1 4-1,1-4 1,0 0-3,-6 8 0,0 0-2,-5 4 0,-5 12 5,0 8 0,-6 12-3,-5 24 1,0 16-2,-11 1 0,6 7-2,-1-12 0,6 0 2,0-8 1,6-8-2,-1-7 0,6-9-2,-1-8 0,6-8-8,0-12 1,6-12-15,4-8 1,6-8-19,0-20 1</inkml:trace>
          <inkml:trace contextRef="#ctx0" brushRef="#br0" timeOffset="960.1931">2909 1601 42,'0'-32'21,"-5"56"1,5-16-22,0 12 6,-6 4 0,6 12 3,0 4 1,0 16-6,0 8 1,0 9-4,0-1 1,0-8-1,6-8 0,4 8 0,-4-8 0,4 4-2,1-7 0,-6-9-6,-5-12 0,0-4-20,0-12 1,-5 0-5,-6-8 1</inkml:trace>
          <inkml:trace contextRef="#ctx0" brushRef="#br0" timeOffset="1275.3683">2380 2527 38,'-6'-32'19,"-10"56"2,16-16-18,0 0 4,0-4 1,0 0 0,6 4 0,-1 4-5,6 0 1,5 0-3,5-12 1,0 0 0,6 0 1,5-4-1,11 0 0,5 0-1,16 4 0,11-4-3,16 4 1,-11-4 1,6-4 0,-11 4-10,-11 0 1,-16 8-9,-5 0 0,-11 0-19,-5-4 1</inkml:trace>
          <inkml:trace contextRef="#ctx0" brushRef="#br0" timeOffset="-231778.3206">380 73 17,'5'0'8,"6"-4"2,-11 4-9,0 0 0,0 0 1,0 0-1,0 0 0,0 0 2,0 0 0,0 0-2,0 0 1,5 8 2,-5-8 0,5 8 0,-5-8 0,0 0-3,0 0 1,0 0-2,0 0 1,6-4 0,-1 0 0,-5 0-1,0 0 1,-5 0-1,-6 4 0,0-4 0,1 4 1,-6 0-2,0 0 1,5 0 0,0 0 0,1 0 0,-1 0 0,0 0 0,6 0 1,-6-4-1,0-4 1,6 4-3,-11-4 1,0 4 2,0 4 0,0 0-1,0 0 0,0 4 0,0-4 0,0 4 0,5-4 1,-5 0 0,5 0 0,1-4 0,4 0 0,-4 0-1,-1 0 0,6-4-1,-6 4 1,0 0 0,0-5 1,6 9-1,0 0 1,-1 0-3,1 0 1,5 0 2,0 0 0,0 9 0,5-1 0,1 0-2,-1 0 1,0-4 0,6 0 1,-6 4 0,6 0 0,5 0-2,0 4 1,0 4 1,6 0 1,-1 4-3,6 4 0,-6 0 2,1 0 0,-1-4-1,0 0 0,-5 0 0,0-4 0,-5 0 0,0-4 0,0-4 0,-6 0 1,0 0-2,-5-8 1,0 0 1,0 0 1,0 0-3,0 0 0,0 0 1,0 0 0,0 0 0,0-4 1,0 0 1,0 0 0,0 0-1,0 0 0,0-4 1,0 0 0,6 0-3,4-4 0,1-4 2,5-4 0,0 4-3,0-4 1,0 8 0,0 0 0,0 0 2,-5 8 1,5 0-3,-5 0 1,-6 4-1,-5 0 1,5-8 0,-5 8 0,0 0 0,-5 0 0,0 0 0,-1 0 1,-10 0-3,0 0 1,-11-4-4,-5 0 1,-16-8-8,5 0 0,-10 0-16,-6 4 0</inkml:trace>
        </inkml:traceGroup>
      </inkml:traceGroup>
    </inkml:traceGroup>
  </inkml:traceGroup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51.196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6C0CF7AE-1510-43E0-AF8A-14C60580961C}" emma:medium="tactile" emma:mode="ink">
          <msink:context xmlns:msink="http://schemas.microsoft.com/ink/2010/main" type="writingRegion" rotatedBoundingBox="18464,191 29097,920 28845,4586 18213,3858"/>
        </emma:interpretation>
      </emma:emma>
    </inkml:annotationXML>
    <inkml:traceGroup>
      <inkml:annotationXML>
        <emma:emma xmlns:emma="http://www.w3.org/2003/04/emma" version="1.0">
          <emma:interpretation id="{D185398F-F392-46B7-9B8F-CC2878634EC3}" emma:medium="tactile" emma:mode="ink">
            <msink:context xmlns:msink="http://schemas.microsoft.com/ink/2010/main" type="paragraph" rotatedBoundingBox="18464,191 29097,920 28845,4586 18213,385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8203E03-8E68-451F-9F8A-218C3F0D504C}" emma:medium="tactile" emma:mode="ink">
              <msink:context xmlns:msink="http://schemas.microsoft.com/ink/2010/main" type="line" rotatedBoundingBox="18464,191 29097,920 28845,4586 18213,3858"/>
            </emma:interpretation>
          </emma:emma>
        </inkml:annotationXML>
        <inkml:traceGroup>
          <inkml:annotationXML>
            <emma:emma xmlns:emma="http://www.w3.org/2003/04/emma" version="1.0">
              <emma:interpretation id="{804BC039-12CF-411E-9F8F-3E79ED67A2AF}" emma:medium="tactile" emma:mode="ink">
                <msink:context xmlns:msink="http://schemas.microsoft.com/ink/2010/main" type="inkWord" rotatedBoundingBox="-11890,12212 12571,-11942 28848,4541 4387,28696">
                  <msink:destinationLink direction="with" ref="{1F0E420A-5D8D-4647-BB5F-5A97C5C4465D}"/>
                </msink:context>
              </emma:interpretation>
              <emma:one-of disjunction-type="recognition" id="oneOf0">
                <emma:interpretation id="interp0" emma:lang="en-US" emma:confidence="0">
                  <emma:literal>meter-AB-at-BOC.</emma:literal>
                </emma:interpretation>
                <emma:interpretation id="interp1" emma:lang="en-US" emma:confidence="0">
                  <emma:literal>meter-AB-urn-BOC.</emma:literal>
                </emma:interpretation>
                <emma:interpretation id="interp2" emma:lang="en-US" emma:confidence="0">
                  <emma:literal>meter-AB-at-BOQ.</emma:literal>
                </emma:interpretation>
                <emma:interpretation id="interp3" emma:lang="en-US" emma:confidence="0">
                  <emma:literal>meter-AB-urn-BOQ.</emma:literal>
                </emma:interpretation>
                <emma:interpretation id="interp4" emma:lang="en-US" emma:confidence="0">
                  <emma:literal>met-TAB-urn-BOC.</emma:literal>
                </emma:interpretation>
              </emma:one-of>
            </emma:emma>
          </inkml:annotationXML>
          <inkml:trace contextRef="#ctx0" brushRef="#br0">36 86 33,'-21'-16'16,"5"8"9,16 8-17,0 0-2,0-4 0,0-4-4,5 4 0,1 0-1,4-4 0,1 0 0,10 0 1,1 0-3,-1 4 1,1-4-1,-1 12 1,-5-4 1,0 8 0,0 4-1,-5 12 1,-1 8 1,-4 9 1,-1 11-2,0 12 0,-5-4 1,0 0 1,0-4-2,0 8 1,0-3-1,0-1 0,0-8 0,6-4 0,-1-12-2,1 0 1,-1-4-4,6-8 1,-6-8-10,6 0 0,-1-16-21,1-16 0,0-4 24,-1 0 0</inkml:trace>
          <inkml:trace contextRef="#ctx0" brushRef="#br0" timeOffset="-516.366">26 78 28,'0'-28'14,"-16"12"10,16 12-14,0-4-4,0 4 0,0 4-5,0 0 1,0 16 1,0 8 0,-6 16-2,1 17 1,0 15-1,-1 4 1,1 0 0,0 0 1,5 1-2,0-13 1,0-12-3,0 0 1,0-12-1,0-8 1,5-12-14,-5 0 0,5-12-26,1-12 0</inkml:trace>
          <inkml:trace contextRef="#ctx0" brushRef="#br0" timeOffset="746.5284">437 311 36,'-5'-40'18,"10"24"10,1 8-19,-1-4-6,6-4 0,5 4-3,5 0 1,6 8 2,0 8 0,-1 4 0,1 8 0,0 8-2,0 4 1,-11 4 2,-6 4 0,1 4-5,-11 0 1,0 0 1,-11 5 1,1-1-3,-6-8 0,-6-4-8,6-12 1,0-4-15,0-4 1,5-4-7,11-8 0</inkml:trace>
          <inkml:trace contextRef="#ctx0" brushRef="#br0" timeOffset="428.3019">448 183 23,'0'0'11,"0"0"11,0 8-11,0 8-5,0 4 0,0 8-1,0 8 1,0 8-3,0 12 0,5 16 1,-5 9 0,0-9-2,0 0 0,0-16 0,0-8 0,0-4-3,0-8 0,0-11-7,0-9 0,0-16-12,0-8 0,0-8-7,0-9 1</inkml:trace>
          <inkml:trace contextRef="#ctx0" brushRef="#br0" timeOffset="1540.0919">999 199 39,'-5'0'19,"5"-4"5,0 12-19,-6 0 0,1 4 0,-1 12-6,1 0 0,0-4 1,-1-8 1,6 0-2,0 0 1,0-4 0,0-4 1,-5 0-2,5 0 1,0-4 1,-5 0 0,5 0-1,-6 0 0,1 0 0,0 0 1,-1 0 0,1 0 0,5 0 2,0 0 0,-5-4 1,-1 0 1,1 4-4,0 0 0,-1 4 1,1 0 1,0 0-3,-1 0 1,1-4 0,5 4 0,-5-4-1,-1 4 1,1 0-1,5-4 1,0 0-2,0 0 1,-6 0 0,6-4 0,0 4 1,6-4 0,-6 0-2,5 0 1,1-8 0,-1 4 0,0 4 0,1-8 0,-1 0-1,0 0 0,-5 4 2,6 0 0,-1 0-2,-5 4 1,0 0 1,0 0 0,0 0-2,5 0 1,-5 4-4,0 0 0,0-8-10,0 8 1,0 0-8,0 0 1,0 0-5,6 4 1</inkml:trace>
          <inkml:trace contextRef="#ctx0" brushRef="#br0" timeOffset="2364.7459">871 431 38,'-6'4'19,"6"4"7,0-8-19,0 8-4,6 0 0,-1 4 4,6 0 0,5 1-5,0-5 1,5 4-1,6-12 0,0-12-2,5-5 1,0-7-1,5-8 0,1-8 0,4 0 1,-10-4-2,-5-4 0,-11 4 2,-5-8 1,-16 16-2,-6 7 1,-5 9 1,-11 8 1,-5 4-1,-5 12 1,-1 16-3,1 21 1,-17 43 5,11-4 0,11-4-5,11 4 0,10-7 1,6-1 0,10-12-1,6-8 0,5-12-2,11-4 1,-1-4 0,7-4 1,-1-4-17,0-12 1,10-7-21,12-14 1,-1-11 9,6-32 1</inkml:trace>
          <inkml:trace contextRef="#ctx0" brushRef="#br0" timeOffset="3180.8367">1314 1105 44,'-53'-8'22,"15"24"11,38-16-23,0 0-1,0 0 0,6-4-5,15-4 1,11 0-4,11-8 0,5 0-2,6-4 1,-1 0-7,1 0 0,-1-4-24,-5 4 1,0 0 0,-10-8 0</inkml:trace>
          <inkml:trace contextRef="#ctx0" brushRef="#br0" timeOffset="2786.0458">1566 319 34,'-6'-20'17,"6"-4"10,0 20-17,0 0-6,-5 4 1,0 16 1,-6 4 1,0 12-3,1 12 1,-6 16-3,-1 5 0,1 15-2,0-4 0,6-8 0,-1-12 1,6-8-3,-1-12 0,6-15-12,6-13 0,-1-16-5,6-17 1,-1-27-9,6-4 0</inkml:trace>
          <inkml:trace contextRef="#ctx0" brushRef="#br0" timeOffset="3002.2028">1598 195 42,'-6'-36'21,"6"48"8,6 0-21,-6 8 0,5 8 1,0 8-5,-5 16 0,6 12-3,-1 8 0,-5 13 0,5-13 0,6-4-8,-5-12 0,-1-8-15,6-12 0,-6 0-13,6-7 1</inkml:trace>
          <inkml:trace contextRef="#ctx0" brushRef="#br0" timeOffset="3671.1881">2159 359 42,'-10'8'21,"10"-4"8,5-4-21,0-8 0,1 0 1,-1-8-7,6-8 0,-11 8 0,0-4 0,-6 4 0,-4-4 0,-6 4 1,-6 8 0,-5 4-1,-5 12 0,6 16-3,-1 0 1,0 8 3,6 12 1,-1 8-1,6 20 0,-5 1-1,10-1 1,6-12-3,10-4 0,1-8 0,15-4 0,6-8-3,10-11 0,6-17-17,5-12 0,5-8-12,6-13 1,-5-3 8,-6 12 1</inkml:trace>
          <inkml:trace contextRef="#ctx0" brushRef="#br0" timeOffset="4114.5002">2320 339 55,'-16'0'27,"26"-44"10,-4 36-27,4 0-5,6-4 1,6-4-6,5-4 0,5 0-13,0 0 1,5-4-16,1 8 1,4 0-2,1 4 0</inkml:trace>
          <inkml:trace contextRef="#ctx0" brushRef="#br0" timeOffset="3942.3813">2507 219 50,'-16'-4'25,"5"4"8,6 12-25,-1 0-1,6 12 0,-5 8-4,5 12 1,-5 8-1,-1 20 1,1 13-3,0-9 0,5-12-1,0-4 0,0-12-8,0-12 0,0-4-10,5-19 1,0-18-21,1-15 0,4-28 29,-4-4 1</inkml:trace>
          <inkml:trace contextRef="#ctx0" brushRef="#br0" timeOffset="4858.6427">2721 804 47,'-54'-8'23,"54"8"9,0 0-24,0 0-4,16-4 0,0-8-3,11 0 0,10-8-14,1 4 1,5-4-26,5 0 0,0-4 29,-5-4 1</inkml:trace>
          <inkml:trace contextRef="#ctx0" brushRef="#br0" timeOffset="4482.3758">2956 139 53,'-11'-8'26,"-5"20"8,11 4-27,-16 4-3,-1 16 1,-5 12-1,-5 20 0,6 20-3,-1 17 0,0-1 2,6-16 1,5-8-4,5-8 0,0-19-1,6-13 1,-6-12-13,22-20 1,-6-16-12,11-28 1,6-16-13,4-25 1</inkml:trace>
          <inkml:trace contextRef="#ctx0" brushRef="#br0" timeOffset="4694.5261">2908 171 47,'-5'20'23,"10"-4"11,-5 0-23,5 16-2,1 8 1,4 8-4,1 8 0,-6 16-7,6 5 1,0-9-1,-1-4 1,1-4-5,5-12 1,-5-8-16,0-4 0,-6-11-25,0-13 1,-5-12 42,-5-8 0</inkml:trace>
          <inkml:trace contextRef="#ctx0" brushRef="#br0" timeOffset="5491.7688">3309 187 46,'-27'-20'23,"22"48"7,5-12-23,-6 12 2,1 12 0,0 12-5,-1 16 0,6 12-3,-5 9 0,5-9-1,0-8 0,0-8 5,0-16 1,0-8-6,0-7 1,-5-21 0,-1-8 0,6-16-3,0-20 1,0-29-5,6-3 1,-1-8 2,6 0 1,5 0 3,0-1 0,5 9-2,1 8 1,-1 12 0,-5 8 0,0 12 0,0 8 0,0 12 1,0 20 1,-10 12 0,-1 12 0,-5 8-2,-5 0 0,-17 8 6,6-15 0,5-5-6,1-20 0,4-8-3,12-12 0,-1-4 1,6 0 0,5 4 1,16 4 1,-5 4-1,5 8 1,-5 4 2,-6 4 1,-5 8 3,-5 12 1,-11 0-4,-6 4 1,-10-4-2,-5 0 1,-6 16-3,-5-19 1,-5-9-8,-6 4 0,11-20-22,5 0 1,11-8-20,11-8 0</inkml:trace>
          <inkml:trace contextRef="#ctx0" brushRef="#br0" timeOffset="6223.2886">3769 243 35,'-6'-20'17,"17"28"9,-11-8-18,0 0-2,5 12 0,-5 4 0,0 12 1,0 12 1,0 12 0,-5 8-4,0 17 1,-1-1-3,1-8 0,0-8 0,-1-8 1,1-4-2,0-8 1,5-15-3,0-9 0,5-8-5,11-16 1,0-21-3,11-19 1,5-12 3,0-8 0,5-8 4,1-4 0,-6 7 1,-5 13 0,-6 8-2,-5 8 1,-5 8 5,-6 12 0,-5 8-2,0 12 1,0 12 4,-5 16 0,0 12-3,-1 12 0,-5 12-1,1 16 0,-1-3-6,0-5 1,6-8-1,0-4 1,-1-12-23,6-8 0,6-8-30,4-12 0</inkml:trace>
          <inkml:trace contextRef="#ctx0" brushRef="#br0" timeOffset="6726.0314">4116 359 59,'-10'-20'29,"20"8"9,1 8-29,0-8-4,10 0 1,11-8-10,6 4 1,-1 0-25,1 4 1,4-4-14,1 8 0</inkml:trace>
          <inkml:trace contextRef="#ctx0" brushRef="#br0" timeOffset="6555.9109">4346 219 48,'6'16'24,"-12"52"11,6-44-25,-5 20-4,0 12 0,-6 17-4,-5 3 1,0-4-4,0-8 1,0-12-5,5-8 0,0-4-13,1-20 1,-1-11-23,6-14 1,10-19 35,-10-20 1</inkml:trace>
          <inkml:trace contextRef="#ctx0" brushRef="#br0" timeOffset="7379.4962">4587 696 33,'-11'16'16,"6"-24"14,5 8-17,5-4-4,1-4 0,10-4-3,5 0 0,0 0-6,6-4 0,5 0-9,0-4 1,6-4-25,-6 0 1,5 0 13,1 0 0</inkml:trace>
          <inkml:trace contextRef="#ctx0" brushRef="#br0" timeOffset="8090.0037">5100 167 55,'-5'-12'27,"-6"24"7,11 4-29,0 4 1,0 8 1,0 16-2,-5 24 1,-6 12-5,1 5 0,-1 3 0,-5-12 0,0-8 2,5-8 0,0-4-5,6-19 1,0-9-1,5-8 0,0-20-10,0-4 1,10-12 2,1-24 0,5-13 3,0-7 0,6-4 5,-1-4 1,6 8 5,-1 4 0,1-5-1,0 5 0,-6 8-1,1 0 1,-1 8-3,0 12 1,-5 12 1,0 8 0,-5 4 0,-5 20 1,-6 8 1,-11 8 1,-5 4-5,0 4 1,0-4-1,0-8 1,0 0-2,5-8 0,6-4-1,-1-3 1,6-5-2,6 4 0,4-4-3,6 0 1,6 0 4,4 8 0,1 0 1,0-4 0,0 0 2,-6 16 0,-5 0 0,-5 4 0,-6-8 2,-5 12 0,-11 0-5,-10 0 0,0 4 1,-11-15 0,-6 3 0,-5-4 1,6-4-4,5-4 0,5-4-4,0-4 0,6 0-11,10 0 1,11 0-9,6-12 1,20-8-10,1-8 1</inkml:trace>
          <inkml:trace contextRef="#ctx0" brushRef="#br0" timeOffset="8625.382">5721 275 47,'-6'0'23,"-21"44"14,22-32-24,-11 28 0,0 4 1,0 4-11,5 13 0,6-9 0,5 0 0,0 0-1,5-4 1,6-4-2,5-12 1,11 4 0,0-4 0,-1-19-3,12-17 0,-6-5 0,0-15 0,5-20-1,-10 0 0,0-8-2,-6-4 0,-10-4 3,-6-4 0,-10-1 1,0 9 1,-6 0 4,-5 12 0,-6 12-2,-4 8 0,-6 20-2,-1 12 1,-4 8-2,5 8 0,0 8-7,0 8 0,10 4-17,6 0 0,6 17-31,10-17 1</inkml:trace>
        </inkml:traceGroup>
      </inkml:traceGroup>
    </inkml:traceGroup>
  </inkml:traceGroup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8:28:21.098"/>
    </inkml:context>
    <inkml:brush xml:id="br0">
      <inkml:brushProperty name="width" value="0.15875" units="cm"/>
      <inkml:brushProperty name="height" value="0.15875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84D98DCF-956A-4421-AB79-F0AD4EA450C6}" emma:medium="tactile" emma:mode="ink">
          <msink:context xmlns:msink="http://schemas.microsoft.com/ink/2010/main" type="writingRegion" rotatedBoundingBox="8572,4810 24438,1885 25182,5924 9317,8849">
            <msink:destinationLink direction="with" ref="{A919EB23-BCBD-45F2-9284-01674714BB52}"/>
          </msink:context>
        </emma:interpretation>
      </emma:emma>
    </inkml:annotationXML>
    <inkml:traceGroup>
      <inkml:annotationXML>
        <emma:emma xmlns:emma="http://www.w3.org/2003/04/emma" version="1.0">
          <emma:interpretation id="{BDE3422A-48AC-4A7E-AA7A-491D35D59184}" emma:medium="tactile" emma:mode="ink">
            <msink:context xmlns:msink="http://schemas.microsoft.com/ink/2010/main" type="paragraph" rotatedBoundingBox="8572,4810 24438,1885 25182,5924 9317,884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70A29F3-F62C-4CFF-A8C7-07B14B21A25A}" emma:medium="tactile" emma:mode="ink">
              <msink:context xmlns:msink="http://schemas.microsoft.com/ink/2010/main" type="line" rotatedBoundingBox="8572,4810 24438,1885 25182,5924 9317,8849"/>
            </emma:interpretation>
          </emma:emma>
        </inkml:annotationXML>
        <inkml:traceGroup>
          <inkml:annotationXML>
            <emma:emma xmlns:emma="http://www.w3.org/2003/04/emma" version="1.0">
              <emma:interpretation id="{D00C775B-1989-4F40-A692-0166AAC52444}" emma:medium="tactile" emma:mode="ink">
                <msink:context xmlns:msink="http://schemas.microsoft.com/ink/2010/main" type="inkWord" rotatedBoundingBox="16051,3431 24438,1885 25182,5924 16795,7470"/>
              </emma:interpretation>
              <emma:one-of disjunction-type="recognition" id="oneOf0">
                <emma:interpretation id="interp0" emma:lang="ru-RU" emma:confidence="0">
                  <emma:literal>ПО-КАЗАХСКИ?!</emma:literal>
                </emma:interpretation>
                <emma:interpretation id="interp1" emma:lang="ru-RU" emma:confidence="0">
                  <emma:literal>ПО. КАЗАХСКИЕ!</emma:literal>
                </emma:interpretation>
                <emma:interpretation id="interp2" emma:lang="ru-RU" emma:confidence="0">
                  <emma:literal>ПО. КАЗАХСТАН!</emma:literal>
                </emma:interpretation>
                <emma:interpretation id="interp3" emma:lang="ru-RU" emma:confidence="0">
                  <emma:literal>ПО-КАЗАХСКИ!</emma:literal>
                </emma:interpretation>
                <emma:interpretation id="interp4" emma:lang="ru-RU" emma:confidence="0">
                  <emma:literal>ПО. КАЗАХСКИМ!</emma:literal>
                </emma:interpretation>
              </emma:one-of>
            </emma:emma>
          </inkml:annotationXML>
          <inkml:trace contextRef="#ctx0" brushRef="#br0">13812-2381 29,'-68'-13'14,"-32"57"7,73-37-16,-10 3-1,1 4 1,-5-8 2,-4 15 1,13-11 0,5-3 0,9 6-3,4-6 1,14 0-5,14-14 0,17-6-1,37-8 0,14-20-13,18-17 0,9-10-23,9-6 0,4 2 25,-8-9 0</inkml:trace>
          <inkml:trace contextRef="#ctx0" brushRef="#br0" timeOffset="-494.7615">14161-3884 29,'0'-31'14,"9"14"10,-9 17-15,0 0-5,0 3 1,-5 8-3,1 9 1,-14 28 1,-14 23 0,-4 35-1,-10 30 0,-4 37-2,-13 24 0,-5 8-1,0-12 0,0-9-1,13-31 1,10-10-1,9-31 1,4-13 1,5-17 0,4-21-13,0-17 1,10-23-7,8-25 0,5-26-5,14-25 0</inkml:trace>
          <inkml:trace contextRef="#ctx0" brushRef="#br0" timeOffset="-192.858">14038-3469 25,'28'-130'12,"3"15"14,-22 88-13,0-4-6,1 7 1,-6 4-4,1 6 1,-5 7-4,0 21 1,-5 23-1,-9 35 1,5 26 2,-9 42 1,0 23-3,0 21 0,4 13 0,1-3 0,4-10-3,4-14 1,5-17 0,5-27 1,-1-17-2,1-21 1,-1-20-11,1-13 0,-5-21-8,-5-21 1,1-37-13,-5-30 1</inkml:trace>
          <inkml:trace contextRef="#ctx0" brushRef="#br0" timeOffset="1074.3276">15794-4116 42,'-23'-61'21,"23"48"4,0 9-22,0-3-2,0 4 1,-5 13 0,-8 4 1,-10 20 1,-13 34 0,-23 34-1,-9 31 1,-14 43-2,-13 22 0,-5 13-3,-18 6 0,5-19 4,4-25 1,18-16-5,5-21 1,9-17-1,18-17 0,14-17-19,8-3 0,15-28-19,13-17 0</inkml:trace>
          <inkml:trace contextRef="#ctx0" brushRef="#br0" timeOffset="765.8664">15050-4061 43,'-27'-24'21,"13"14"5,9 10-23,5 0-3,-4 10 0,-1 17 5,5 28 1,5 23-3,4 31 0,5 30-2,8 18 0,6 3-1,3-11 0,1-2 0,0-5 0,0-2 1,-1-18 0,-4-9-2,-4-22 0,-5-12-3,-4-15 0,0-16-12,-5-17 0,0-25-19,4-36 0</inkml:trace>
          <inkml:trace contextRef="#ctx0" brushRef="#br0" timeOffset="1695.398">16637-3769 19,'9'-10'9,"14"51"16,-9-24-11,-1 3-9,1 8 1,0-1-4,-1-7 0,5-3 4,0-10 1,1-10-3,-6-14 1,1-17-3,-1-24 1,-4-27-3,-9 0 1,-4-14 4,-10-10 0,-8 11 2,-6 16 0,-8 17-9,-5 24 1,-13 31 1,-5 34 0,-14 30-1,-8 28 0,-1 41 2,5 26 0,13 11 0,10 20 0,13 8-2,14-25 0,9-3 2,13-7 1,5-17 0,9-17 0,14-14 2,9-16 0,9-14-5,13-14 0,10-13-18,13-25 1,104-80-35,-18-18 0</inkml:trace>
          <inkml:trace contextRef="#ctx0" brushRef="#br0" timeOffset="2265.803">17730-4517 32,'-22'-34'16,"17"-3"8,5 30-16,0-3-4,0 6 0,-4 4-1,-1 21 0,-4 30 2,-5 30 1,-4 35-3,-4 40 1,-10 18-4,-9 23 1,-4 7 0,-1-13 0,6-35 0,8-16 0,0-21-2,5-21 0,0-19-4,8-15 0,1-23-11,5-20 1,4-25-22,9-40 1</inkml:trace>
          <inkml:trace contextRef="#ctx0" brushRef="#br0" timeOffset="2703.1317">18461-4813 40,'-9'7'20,"-5"20"0,9-10-19,-13 20 0,-13 28 0,-10 34 0,-14 6 1,-17 14 0,-10 21 1,0-4 0,1 3 1,4-20-1,9-6 0,9-15 0,9-13 0,4 0-4,15-17 0,8-3 3,14 0 0,4 3 2,19-14 1,13 1-3,10-4 0,8-4-3,14-6 1,18 10-1,5-3 0,4-4-5,-9-10 1,-9-3 0,-9-4 1,-9 7-12,-9 10 0,-10 0-19,-8 0 1</inkml:trace>
          <inkml:trace contextRef="#ctx0" brushRef="#br0" timeOffset="4352.184">18406-2898 47,'-36'-20'23,"27"47"8,9-27-23,4-14-8,10-3 0,13-17 0,23-23 0,32-28 0,31-28 1,19-23-2,22-13 1,9 6-14,-4 7 0,-14 23-26,-4 15 1</inkml:trace>
          <inkml:trace contextRef="#ctx0" brushRef="#br0" timeOffset="3633.7872">19055-4633 35,'-9'-41'17,"13"14"6,1 24-19,-5 3-4,0 0 1,0 17 5,-5 17 0,-4 37-1,-9 31 1,-9 28-3,-9 26 0,-5 14-3,0 0 1,5 0 0,-5-3 0,5-14-1,4-27 0,5-14 0,-1-20 0,6-20-8,4-15 1,4-9-14,5-24 1,4-17-8,10-35 1</inkml:trace>
          <inkml:trace contextRef="#ctx0" brushRef="#br0" timeOffset="4113.5208">19722-4735 25,'9'-37'12,"-5"16"12,-4 21-13,0 11-4,-9 16 0,-4 27-2,-6 38 1,-8 27-1,-9 24 0,0 24-4,-10 10 1,1-7-2,0 0 1,-1-14 0,5-13 0,5-24-1,9-20 1,4-17-9,5-14 0,0-14-18,0-13 1,4-14 2,1-34 1</inkml:trace>
          <inkml:trace contextRef="#ctx0" brushRef="#br0" timeOffset="5779.6596">20420-2415 31,'-4'-10'15,"4"-7"4,-5 7-17,1-11-2,-6 1 0,1 3 5,-4 0 0,-5 10-1,-1 14 1,-3 7-2,-5 23 1,-1 17-1,6 8 1,4 9-2,8-6 1,10-1-1,19-13 1,3-17-3,15-13 0,12-21 0,15-21 0,9-19 1,-1-11 0,-8-21-2,-10-16 1,-27-8 4,-4 8 1,-23 10 4,-23 10 0,-18 27-9,-13 21 0,-9 26 0,-10 32 0,-4 20-7,4 13 1,14 0-19,14 8 1,13 13-13,19-28 0</inkml:trace>
          <inkml:trace contextRef="#ctx0" brushRef="#br0" timeOffset="4909.5082">21291-6306 39,'-41'-62'19,"32"35"2,0 27-20,-23 27 3,-13 18 0,0 26 0,8 21 1,-8 44-2,0 20 0,-1 32 0,5 19 0,5 11-3,9 3 1,0 0 0,4-13 0,-4-4-3,-5-14 1,-4-23 1,-5-21 0,0-23-1,5-15 1,0-19-9,-10-21 0,19-17-11,-5-20 1,5-21-6,9-31 0</inkml:trace>
          <inkml:trace contextRef="#ctx0" brushRef="#br0" timeOffset="5490.4378">21200-6007 35,'-36'-24'17,"22"38"1,14-14-18,0 3-1,0 7 1,-4 7 4,4 14 0,0 27 0,0 23 1,-5 25-3,-8 23 0,-10 31-1,-4 17 1,-9 10-1,8 14 0,-13-14-2,5 0 1,-5-14-1,-4-13 1,0-13-1,-5-18 1,-14-7-9,14-6 1,-4-4-29,0 4 0</inkml:trace>
          <inkml:trace contextRef="#ctx0" brushRef="#br0" timeOffset="-6981.4167">6291-2115 37,'-9'-28'18,"5"11"7,4 14-19,0 3-5,-5 3 1,1 11 0,-5 13 0,-5 24 0,0 24 1,-8 17-2,-5 20 1,-10 24-2,1 14 0,0-11 0,-5-6 1,9-14-1,5-20 0,4-21-1,5-13 1,4-18-2,5-13 0,5-20-9,4-17 1,4-25-6,15-16 1,-1-27-7,4-8 0</inkml:trace>
          <inkml:trace contextRef="#ctx0" brushRef="#br0" timeOffset="-6618.1688">6173-1860 22,'-4'-72'11,"8"18"11,-4 44-11,0-7-4,5 0 0,4-7-4,0 3 1,5 1-3,4 3 1,5-3 0,8-8 0,6 1-4,8-7 1,5 0 3,9 0 0,-5 4 2,-4-1 0,-9 17-1,0 4 1,-9 17-4,-1 13 0,1 25 2,-9 16 1,-10 31-4,-8 23 1,-10 11 1,-8 17 0,-10 7-2,-4-18 1,0-13 0,-5-13 1,0-11-2,5-20 0,9-17-2,0-14 1,9-10-20,4-17 0,5-17-10,23-10 0</inkml:trace>
          <inkml:trace contextRef="#ctx0" brushRef="#br0" timeOffset="-5989.7461">7525-2109 32,'-9'-30'16,"-5"26"6,14 8-15,-9 6-5,-4 10 1,-10 18-1,-9 20 1,-9 23 1,-8 18 1,3 23-2,5 11 1,10 7-4,8-18 1,9-6 2,10-7 0,13-14-4,14-17 0,8-13 2,15-31 0,13-24 0,9-30 1,18-32-2,18-36 0,5-28 0,0-16 1,-18-32 0,-19-9 1,-22 10 0,-23-1 1,-22 18 1,-19 10 1,-22 27-5,-18 21 0,-15 26 0,-3 28 0,-10 31-1,-13 30 1,4 14 0,1 20 0,12 21-1,15 20 1,13 10-17,18 1 1,14 2-15,27 11 0,23-3 14,13-32 1</inkml:trace>
          <inkml:trace contextRef="#ctx0" brushRef="#br0" timeOffset="-5652.4786">8527-1588 53,'-72'0'26,"76"3"1,10-6-28,9 0 0,4-1 1,9 1 0,14-11 1,14-10-2,4-3 1,9-4-12,9 1 0,9-4-27,0-4 0</inkml:trace>
          <inkml:trace contextRef="#ctx0" brushRef="#br0" timeOffset="-4382.6313">10024-2881 36,'-13'-44'18,"-1"13"6,14 31-17,-4-3-7,-1 0 1,0 9 0,-4 15 1,0 26 2,-9 25 0,-5 40 1,-8 31 1,-10 34-5,-4 24 0,-1-4-1,1-17 0,4-10 1,0-34 1,9-13 2,5-21 0,5-24-4,3-13 1,6-14-1,4-10 0,0-14 0,4-7 1,1-6 0,4-7 1,0-18-4,9-12 1,4-18 2,10-20 0,9-31-2,22-14 1,28-26 0,13-38 1,18-28-3,14-23 1,14 0 0,0 24 0,-23 30 1,-23 21 1,-18 33 0,-18 25 0,-14 20-4,-13 20 1,-9 18 0,-14 23 0,-14 21 1,-17 20 0,-19 17 1,-23 13 0,-13 21 0,-5 10 1,-4 11-2,5 6 0,-6-3 2,6 3 0,4 1-1,9-1 1,13 0-2,5-10 1,14-10 0,22 0 0,19-14 3,18-10 1,13-13-2,14-15 0,9-12-1,9-11 0,9-7-2,0-7 0,0-3-2,-13 0 0,-10-3-1,-9 3 1,-8 17-20,-6 3 1,-3-3-11,-1-7 1</inkml:trace>
          <inkml:trace contextRef="#ctx0" brushRef="#br0" timeOffset="-2822.0201">11675-3384 42,'-31'-61'21,"17"54"1,14 7-22,0 0-1,0 13 0,0 21 2,-5 28 0,-8 29 3,-5 25 1,-10 34-3,-12 44 1,-1 6-1,-14 8 1,-4-7-2,5-25 0,4-19 0,0-21 0,5-24-2,4-20 1,9-17-6,5-24 1,9-10-15,4-31 1,19-24-9,13-47 1</inkml:trace>
          <inkml:trace contextRef="#ctx0" brushRef="#br0" timeOffset="-2522.0219">11834-3156 41,'-23'-11'20,"10"-23"4,8 31-21,1 6-1,-5 11 0,0 13 1,-5 14 0,-9 20 3,1 28 0,-1 37-3,5 20 0,0 10-4,-1 1 1,6 3-1,4-17 0,4-21 0,1-16 0,4-18-11,0-10 0,0-20 3,0-14 1,0-10-22,0-17 0,0-17 26,-5-6 0</inkml:trace>
          <inkml:trace contextRef="#ctx0" brushRef="#br0" timeOffset="-2306.869">11013-1636 37,'-68'-3'18,"50"-18"8,18 18-18,4-7-6,10-7 1,18-4-2,9-9 0,18-11-2,13-3 1,14-4-17,23-10 1,18-6-14,5-21 0</inkml:trace>
          <inkml:trace contextRef="#ctx0" brushRef="#br0" timeOffset="-1230.7187">12315-2656 38,'-55'-24'19,"37"27"4,18-3-19,0-10 1,0-7 1,0-7-7,9-13 1,14-14 1,13-17 1,14-14-3,9-3 1,5-3-1,4 3 1,4 6 1,-4 8 0,-4 20-2,-5 7 0,-5 23 0,-18 18 0,-17 23 1,-24 38 0,-18 41-1,-17 20 0,-19 20 2,-9 1 1,-5-14 4,0-7 0,1-17-5,8-21 1,14-16-2,10-14 1,8-13-1,9-11 1,14-24-2,23-13 0,13-7 2,18-7 0,10 7-2,8 7 1,5 10 1,5 17 0,4 14 1,-4 20 1,4 68-3,-32-14 0,-22-6 2,-28-14 1,-22-10 0,-18-4 1,-28-6-2,-13-11 0,-19-10-4,6-10 1,-1-13-7,14-11 1,9-13-11,13-1 0,28-3-11,18 4 0,22-4 19,33-10 0</inkml:trace>
        </inkml:traceGroup>
      </inkml:traceGroup>
    </inkml:traceGroup>
  </inkml:traceGroup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8:28:01.147"/>
    </inkml:context>
    <inkml:brush xml:id="br0">
      <inkml:brushProperty name="width" value="0.15875" units="cm"/>
      <inkml:brushProperty name="height" value="0.15875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079C9FCD-511C-4448-9D1B-F2583717D895}" emma:medium="tactile" emma:mode="ink">
          <msink:context xmlns:msink="http://schemas.microsoft.com/ink/2010/main" type="writingRegion" rotatedBoundingBox="2521,8395 10204,2451 11543,4182 3860,10126"/>
        </emma:interpretation>
      </emma:emma>
    </inkml:annotationXML>
    <inkml:traceGroup>
      <inkml:annotationXML>
        <emma:emma xmlns:emma="http://www.w3.org/2003/04/emma" version="1.0">
          <emma:interpretation id="{B1AF74B4-0FB8-40F4-BDFF-37C181FC17CB}" emma:medium="tactile" emma:mode="ink">
            <msink:context xmlns:msink="http://schemas.microsoft.com/ink/2010/main" type="paragraph" rotatedBoundingBox="2521,8395 10204,2451 11543,4182 3860,1012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5F0939F-664E-4B7A-8AE8-3A2885EF871E}" emma:medium="tactile" emma:mode="ink">
              <msink:context xmlns:msink="http://schemas.microsoft.com/ink/2010/main" type="line" rotatedBoundingBox="2521,8395 10204,2451 11543,4182 3860,10126"/>
            </emma:interpretation>
          </emma:emma>
        </inkml:annotationXML>
        <inkml:traceGroup>
          <inkml:annotationXML>
            <emma:emma xmlns:emma="http://www.w3.org/2003/04/emma" version="1.0">
              <emma:interpretation id="{50C1BAE7-AAD2-4C82-A5F2-AFC233DB898C}" emma:medium="tactile" emma:mode="ink">
                <msink:context xmlns:msink="http://schemas.microsoft.com/ink/2010/main" type="inkWord" rotatedBoundingBox="2521,8395 10204,2451 11543,4182 3860,10126"/>
              </emma:interpretation>
              <emma:one-of disjunction-type="recognition" id="oneOf0">
                <emma:interpretation id="interp0" emma:lang="ru-RU" emma:confidence="0">
                  <emma:literal>РАБОТАЕМ</emma:literal>
                </emma:interpretation>
                <emma:interpretation id="interp1" emma:lang="ru-RU" emma:confidence="0">
                  <emma:literal>РА БОТАМ</emma:literal>
                </emma:interpretation>
                <emma:interpretation id="interp2" emma:lang="ru-RU" emma:confidence="0">
                  <emma:literal>РАБОТАЛ М</emma:literal>
                </emma:interpretation>
                <emma:interpretation id="interp3" emma:lang="ru-RU" emma:confidence="0">
                  <emma:literal>РАБОТА ему</emma:literal>
                </emma:interpretation>
                <emma:interpretation id="interp4" emma:lang="ru-RU" emma:confidence="0">
                  <emma:literal>РА БОТАЕМ</emma:literal>
                </emma:interpretation>
              </emma:one-of>
            </emma:emma>
          </inkml:annotationXML>
          <inkml:trace contextRef="#ctx0" brushRef="#br0">77-3 22,'-27'-7'11,"0"28"5,22-14-10,1-4-2,-1 7 1,1-3-3,-1 3 1,5 7 3,5 17 0,4 14-3,14 20 0,-1 24-1,15-4 1,3 38-2,6 10 1,4 7-2,-5-21 0,-4-6-2,-5 7 1,-9-21 0,1-21 0,-10-9-5,0-14 1,-9-21-8,-5-17 1,-4-20-11,-4-20 0,-5-17 19,0-1 1</inkml:trace>
          <inkml:trace contextRef="#ctx0" brushRef="#br0" timeOffset="720.4163">109 575 15,'-18'11'7,"0"-18"12,13 7-9,-4-4-4,0-6 0,0-10 0,-4-11 0,3-6-3,1-14 0,0-27-1,9-14 0,9-21 1,10-2 1,8-11-2,0 7 0,14 10 0,4 4 0,5 16-1,0 21 1,0 20 0,0 28 0,-5 17-1,0 33 1,-4 31-1,-4 28 0,-10 20-1,-9 20 0,-9 14 0,-9 3 1,0-13-1,-5-14 1,-4-10 0,-4-7 0,-5-10-2,-5-28 0,-4-16-8,-5-7 1,5-24-4,4-10 1,5-7 0,13-7 0,14-3-12,14 6 0,13 8 21,10 6 0</inkml:trace>
          <inkml:trace contextRef="#ctx0" brushRef="#br0" timeOffset="2325.5712">1066-881 25,'-32'-27'12,"10"27"5,22 7-14,0 13 3,-5 15 1,5 16-2,5 23 0,8 39-2,10 23 1,9 37-3,4 14 0,5 4-1,0-4 1,-5-14-1,-4-16 0,-5-24 0,0-14 1,-9-28-2,-4-16 1,0-20-9,-5-21 1,-5-38-27,-8-50 0</inkml:trace>
          <inkml:trace contextRef="#ctx0" brushRef="#br0" timeOffset="2840.0958">1116 623 42,'-4'-10'21,"17"-14"7,-4 10-22,9-13-3,10-17 0,8-7-1,9-10 1,5-4-7,9 0 1,-4 1-9,-6-1 1,1 1-26,-4 6 0,-1-3 35,-13 13 1</inkml:trace>
          <inkml:trace contextRef="#ctx0" brushRef="#br0" timeOffset="2624.9241">1021-731 29,'-23'-24'14,"28"41"5,-1-6-15,5 6 2,0 10 0,5 10-1,13 24 0,5 14 0,0 21 1,4 12-5,5 11 0,0 4 0,-1-1 0,19-6-2,-13-14 1,-1-20-2,-4-21 0,-5-13-8,-9-8 1,-8-16-19,-10-24 0,-9-30 17,-23-4 0</inkml:trace>
          <inkml:trace contextRef="#ctx0" brushRef="#br0" timeOffset="3662.3507">1669-1445 17,'-9'7'8,"9"16"10,5-12-10,4 6-2,5 13 0,4 18 0,9 23 0,5 21-1,4 17 0,5 13-5,4 18 0,1-11 0,-1 4 1,-9-21-2,5-13 1,0-14 0,-9-10 1,-10-17-2,-4-7 1,-4-11-7,-5-9 1,-9-11-9,-9-3 0,9-6-6,-9-5 1</inkml:trace>
          <inkml:trace contextRef="#ctx0" brushRef="#br0" timeOffset="4050.2922">1869-608 39,'-9'-38'19,"18"-6"3,0 24-19,9-11-2,9-10 0,10-3-1,-1-11 0,18 8 0,-4 9 1,0 11 2,0 17 1,0 13 1,-5 14 0,-4 24-3,-4 20 0,-10 14-2,-5 10 0,-8 7-1,-9 3 1,-10-3 2,-4-3 0,-9-4-5,-9-14 1,-5-10-8,-18-20 0,5-17-11,8-24 1,6-20-1,8-14 0</inkml:trace>
          <inkml:trace contextRef="#ctx0" brushRef="#br0" timeOffset="4292.9219">1778-1112 42,'-27'-7'21,"32"-23"1,4 6-20,4-13-1,10-18 0,4-10-2,10 4 1,3-10-1,1-1 0,5 15-16,-6 5 0,6 12-8,-1 9 0</inkml:trace>
          <inkml:trace contextRef="#ctx0" brushRef="#br0" timeOffset="5267.7398">2899-2013 26,'-50'3'13,"9"48"4,32-34-13,-9 14-1,0 16 1,-5 15 0,5 9 1,9 17-1,9 21 0,18 7-2,9-11 0,18 4 0,10-10 1,4-21 0,0-17 0,4-16 2,-4-18 0,0-20-3,0-35 0,0-12-2,-14-28 0,-13-24 0,-18-31 1,-23-9-2,-14-25 0,-18 7 4,-4 21 0,0 14 0,-14 16 0,4 27-1,-4 21 1,5 21-5,-5 20 0,4 16 0,5 28 1,5 24-8,9 27 0,13 11-8,14 6 1,27 6-19,23-12 1</inkml:trace>
          <inkml:trace contextRef="#ctx0" brushRef="#br0" timeOffset="5960.5779">3352-2129 29,'-50'0'14,"23"-20"11,27 13-15,0-7-5,9-16 1,5-8-1,8-13 1,15-17-2,13-7 0,9-13-4,13-11 0,5 4-7,0 0 0,10 6-9,-10 14 1,0 7-16,-9 11 1</inkml:trace>
          <inkml:trace contextRef="#ctx0" brushRef="#br0" timeOffset="5719.4023">3701-2680 36,'-9'-7'18,"14"28"5,4-8-18,5 21-2,-1 27 1,5 24-3,5 18 0,0 26 0,-1 3 1,1 11-3,0-10 1,-1-14 1,-3-24 0,-6-13-3,-4-21 1,0-6-6,-4-25 1,-1-13-33,-8-27 0</inkml:trace>
          <inkml:trace contextRef="#ctx0" brushRef="#br0" timeOffset="6830.0485">4609-3582 37,'-19'-17'18,"19"7"3,0 10-19,5 7 0,-5 13 1,0 14-2,0 21 0,0 30 4,0 24 0,0 27-4,0 7 1,0 17-1,5-4 0,-1-10 0,1-20 1,4-10-2,0-21 0,-5-17-2,10-10 0,-14-13-3,4-18 1,-4-16-5,0-11 1,0-10-9,0-14 0,0-9-2,0-15 1</inkml:trace>
          <inkml:trace contextRef="#ctx0" brushRef="#br0" timeOffset="7310.8308">4527-2285 44,'-18'-14'22,"54"-47"4,-22 40-22,13-9 1,18-11 0,10-14-6,4 1 0,0-11-11,0 14 1,-5-3-29,0-7 1</inkml:trace>
          <inkml:trace contextRef="#ctx0" brushRef="#br0" timeOffset="7240.8195">4590-3599 36,'-13'-27'18,"13"14"3,0 9-17,4 4-3,1 7 1,4 7 2,14 9 0,8 32-2,6 23 0,4 24-1,-1 14 1,6 3-1,-1 3 0,0 8-1,-8-22 0,-1-9-1,-4-14 1,0-3-2,-5-21 0,-5-17-11,-3-6 1,-6-18-22,-4-27 1</inkml:trace>
          <inkml:trace contextRef="#ctx0" brushRef="#br0" timeOffset="9216.6972">5538-3146 27,'-13'-10'13,"13"23"10,0-13-14,0 0-4,0-3 0,4-4-4,-4 4 0,5-4-1,4-3 1,0-7 0,9-4 1,5-6-2,0-10 0,-1-8 0,5-2 0,5-11-1,0-7 1,0-10 0,-1 1 0,1-5 0,-9 1 0,-5 3 0,-9 7 0,-9 0 3,-4 0 1,-6 7-3,-3 10 1,-5 7 0,-5 6 1,-4 4-1,4 10 0,0 7-2,1 11 0,-1 6 1,0 10 0,1 3-2,-5 21 0,-1 7 1,-3 17 0,-1 17 1,5 13 1,-1 14-1,10-10 1,5 14 0,8 6 1,10 0-4,4-6 0,9-8 1,0-6 1,9-3-1,5-8 1,4-9-1,1-8 1,3-9 1,6-18 1,-1-6-1,23-18 0,-4-13-3,4-10 1,-5-10-7,1-14 1,-10 0-2,-4-17 1,-5-4-17,-8-6 0,3-14-1,-8-3 1</inkml:trace>
          <inkml:trace contextRef="#ctx0" brushRef="#br0" timeOffset="10160.6621">6455-5082 31,'-5'-10'15,"19"82"6,-10-45-16,5 31 1,5 33 0,0 32-2,8 16 0,-4 21 0,5 7 0,-5-14-4,-4-14 1,-1-23 0,1-10 0,0-18-1,-1-13 0,-4-17 1,0-17 0,-4-21-2,-1-27 0,-4-23-5,-4-42 0,-10-54 3,1-40 0,-5-25 2,-5 4 1,9 3 3,1 35 1,4 16-1,0 27 0,-1 18-2,6 20 1,-1 17 0,5 17 0,0 20-2,5 35 1,13 30 2,5 27 1,8 34-4,15 14 0,-1 7 0,5-7 1,-5-18-1,1-22 0,-5-22 3,-5-16 0,0-24-2,-4-28 1,0-30-2,4-54 0,5-45 0,-9-34 0,-1-27 0,-13 11 1,5 23 4,0 24 0,-10 41-3,1 16 1,-5 22-3,0 12 1,0 18-2,0 17 1,0 20 2,10 24 1,8 31 1,4 37 0,6 37-1,-1 21 1,5 37-6,-5-3 1,0-10 1,1-17 1,-6-21-1,1-20 0,-5-24-11,1-17 0,-1-17-25,0-24 0,5-34 5,-9-37 1</inkml:trace>
        </inkml:traceGroup>
      </inkml:traceGroup>
    </inkml:traceGroup>
  </inkml:traceGroup>
</inkml:ink>
</file>

<file path=ppt/ink/ink12.xml><?xml version="1.0" encoding="utf-8"?>
<inkml:ink xmlns:inkml="http://www.w3.org/2003/InkML">
  <inkml:definitions/>
  <inkml:traceGroup>
    <inkml:annotationXML>
      <emma:emma xmlns:emma="http://www.w3.org/2003/04/emma" version="1.0">
        <emma:interpretation id="{CFBB5465-7217-46E8-9F9B-BD673C0C494D}" emma:medium="tactile" emma:mode="ink">
          <msink:context xmlns:msink="http://schemas.microsoft.com/ink/2010/main" type="writingRegion" rotatedBoundingBox="11267,7474 11282,7474 11282,7489 11267,7489"/>
        </emma:interpretation>
      </emma:emma>
    </inkml:annotationXML>
    <inkml:traceGroup>
      <inkml:annotationXML>
        <emma:emma xmlns:emma="http://www.w3.org/2003/04/emma" version="1.0">
          <emma:interpretation id="{AD0B1343-E845-4A1E-9058-5696B71A398D}" emma:medium="tactile" emma:mode="ink">
            <msink:context xmlns:msink="http://schemas.microsoft.com/ink/2010/main" type="paragraph" rotatedBoundingBox="11267,7474 11282,7474 11282,7489 11267,7489" alignmentLevel="1"/>
          </emma:interpretation>
        </emma:emma>
      </inkml:annotationXML>
    </inkml:traceGroup>
  </inkml:traceGroup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8:28:30.645"/>
    </inkml:context>
    <inkml:brush xml:id="br0">
      <inkml:brushProperty name="width" value="0.15875" units="cm"/>
      <inkml:brushProperty name="height" value="0.15875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A919EB23-BCBD-45F2-9284-01674714BB52}" emma:medium="tactile" emma:mode="ink">
          <msink:context xmlns:msink="http://schemas.microsoft.com/ink/2010/main" type="inkDrawing" rotatedBoundingBox="3686,9548 25262,6053 25378,6770 3802,10265" semanticType="underline" shapeName="Other">
            <msink:sourceLink direction="with" ref="{84D98DCF-956A-4421-AB79-F0AD4EA450C6}"/>
          </msink:context>
        </emma:interpretation>
      </emma:emma>
    </inkml:annotationXML>
    <inkml:trace contextRef="#ctx0" brushRef="#br0">-13 3532 17,'-14'-4'8,"5"-3"10,9 7-9,0-3-6,0 0 0,0 3-2,5-7 1,-1 0 0,5-7 1,5 4 0,4-3 0,0 2-3,5-2 1,0-1 2,8 4 0,10 0-1,9-4 1,9-3-1,9-3 0,5-1-2,8-3 1,15 1 0,13-1 0,4-3-1,5-7 0,9-4 1,13 1 0,15-11 1,-6-3 0,10 0 1,9-3 0,13-4-3,1 3 1,8 4-1,10 0 1,-10 7-1,19-3 1,4-1-3,9 0 1,5-6 2,5-4 0,-1-3 0,9-7 1,1 6 0,8 5 0,-4-1-1,0 3 0,4 15 0,1-5 0,4 8 0,0-11 1,13 1-2,10-15 0,13 1-1,1-7 1,13 7 1,-5 0 0,5-7 0,0 17 1,-5-4-2,10 11 0,-15 0 0,19 0 1,-13 3-1,17-3 0,-8-4 1,13 4 1,-14-4-3,28-3 1,-5 3 0,14 1 0,-5 3-1,9-4 1,5 7 1,-10-10 1,6 3-3,-15 1 1,15 3 0,-19-4 0,9 7 0,-14-3 0,10 3 1,-14 7 1,18-3-4,-27 3 1,0 3 0,-13 0 1,-1 8 0,-13-5 1,-14 8-2,-9-4 1,-18 4 0,-5 3 0,-17 3-2,-15 1 1,-4-1 2,-18 7 1,-13 4-2,-15-1 1,-17 4-1,-19 0 0,-8 4-2,-14 3 1,-10-1 1,-8-6 1,-14 0 0,-9 0 0,-9 7-1,-9-3 0,-10-1 1,-3 0 1,-10 1 0,4-4 0,-8 3-3,-5-3 0,0 0 1,-9 0 0,5 0-11,-5 0 1,-5-3-40,-13-1 0</inkml:trace>
  </inkml:traceGroup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6:43:34.236"/>
    </inkml:context>
    <inkml:brush xml:id="br0">
      <inkml:brushProperty name="width" value="0.1" units="cm"/>
      <inkml:brushProperty name="height" value="0.1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010F9CBA-4716-4E71-BB70-6F67DDF0C612}" emma:medium="tactile" emma:mode="ink">
          <msink:context xmlns:msink="http://schemas.microsoft.com/ink/2010/main" type="inkDrawing"/>
        </emma:interpretation>
      </emma:emma>
    </inkml:annotationXML>
    <inkml:trace contextRef="#ctx0" brushRef="#br0">0 0 3,'0'0'1</inkml:trace>
  </inkml:traceGroup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</inkml:traceFormat>
        <inkml:channelProperties>
          <inkml:channelProperty channel="X" name="resolution" value="326.19775" units="1/cm"/>
          <inkml:channelProperty channel="Y" name="resolution" value="434.78262" units="1/cm"/>
        </inkml:channelProperties>
      </inkml:inkSource>
      <inkml:timestamp xml:id="ts0" timeString="2014-11-04T16:43:33.253"/>
    </inkml:context>
    <inkml:brush xml:id="br0">
      <inkml:brushProperty name="width" value="0.1" units="cm"/>
      <inkml:brushProperty name="height" value="0.1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593F7C63-F62D-416B-A3E9-FACAFDABC501}" emma:medium="tactile" emma:mode="ink">
          <msink:context xmlns:msink="http://schemas.microsoft.com/ink/2010/main" type="writingRegion" rotatedBoundingBox="15526,15221 15541,15221 15541,15236 15526,15236"/>
        </emma:interpretation>
      </emma:emma>
    </inkml:annotationXML>
    <inkml:traceGroup>
      <inkml:annotationXML>
        <emma:emma xmlns:emma="http://www.w3.org/2003/04/emma" version="1.0">
          <emma:interpretation id="{7E542795-FD0A-4581-B857-3A36E5F2ACB5}" emma:medium="tactile" emma:mode="ink">
            <msink:context xmlns:msink="http://schemas.microsoft.com/ink/2010/main" type="paragraph" rotatedBoundingBox="15526,15221 15541,15221 15541,15236 15526,1523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F3EF094-9213-46D1-86DF-3E2BA2ABF97D}" emma:medium="tactile" emma:mode="ink">
              <msink:context xmlns:msink="http://schemas.microsoft.com/ink/2010/main" type="line" rotatedBoundingBox="15526,15221 15541,15221 15541,15236 15526,15236"/>
            </emma:interpretation>
          </emma:emma>
        </inkml:annotationXML>
        <inkml:traceGroup>
          <inkml:annotationXML>
            <emma:emma xmlns:emma="http://www.w3.org/2003/04/emma" version="1.0">
              <emma:interpretation id="{B81F41A8-5C2C-4204-ABEC-5F10959921D2}" emma:medium="tactile" emma:mode="ink">
                <msink:context xmlns:msink="http://schemas.microsoft.com/ink/2010/main" type="inkWord" rotatedBoundingBox="15526,15221 15541,15221 15541,15236 15526,15236"/>
              </emma:interpretation>
            </emma:emma>
          </inkml:annotationXML>
          <inkml:trace contextRef="#ctx0" brushRef="#br0">0 0,'0'0,"0"0,0 0,0 0,0 0</inkml:trace>
        </inkml:traceGroup>
      </inkml:traceGroup>
    </inkml:traceGroup>
  </inkml:traceGroup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6:43:34.400"/>
    </inkml:context>
    <inkml:brush xml:id="br0">
      <inkml:brushProperty name="width" value="0.1" units="cm"/>
      <inkml:brushProperty name="height" value="0.1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352882DD-E38D-4668-BB8B-1D26E43F2E7F}" emma:medium="tactile" emma:mode="ink">
          <msink:context xmlns:msink="http://schemas.microsoft.com/ink/2010/main" type="inkDrawing"/>
        </emma:interpretation>
      </emma:emma>
    </inkml:annotationXML>
    <inkml:trace contextRef="#ctx0" brushRef="#br0">0 0 1,'0'0'0</inkml:trace>
  </inkml:traceGroup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6:43:34.466"/>
    </inkml:context>
    <inkml:brush xml:id="br0">
      <inkml:brushProperty name="width" value="0.1" units="cm"/>
      <inkml:brushProperty name="height" value="0.1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48BFBD92-6F04-43D9-8C7F-27AC25148F10}" emma:medium="tactile" emma:mode="ink">
          <msink:context xmlns:msink="http://schemas.microsoft.com/ink/2010/main" type="inkDrawing"/>
        </emma:interpretation>
      </emma:emma>
    </inkml:annotationXML>
    <inkml:trace contextRef="#ctx0" brushRef="#br0">0 0 1,'0'0'0</inkml:trace>
  </inkml:traceGroup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6:45:01.630"/>
    </inkml:context>
    <inkml:brush xml:id="br0">
      <inkml:brushProperty name="width" value="0.1" units="cm"/>
      <inkml:brushProperty name="height" value="0.1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23E3165D-639E-4441-A329-01294754EE5C}" emma:medium="tactile" emma:mode="ink">
          <msink:context xmlns:msink="http://schemas.microsoft.com/ink/2010/main" type="writingRegion" rotatedBoundingBox="2653,1582 23099,1318 23124,3253 2678,3517">
            <msink:destinationLink direction="with" ref="{5363A8E9-AC29-498E-B280-737193B04D2E}"/>
          </msink:context>
        </emma:interpretation>
      </emma:emma>
    </inkml:annotationXML>
    <inkml:traceGroup>
      <inkml:annotationXML>
        <emma:emma xmlns:emma="http://www.w3.org/2003/04/emma" version="1.0">
          <emma:interpretation id="{7DCDD3D2-C1FB-4512-BE3E-46AE587FCEBF}" emma:medium="tactile" emma:mode="ink">
            <msink:context xmlns:msink="http://schemas.microsoft.com/ink/2010/main" type="paragraph" rotatedBoundingBox="2653,1582 23099,1318 23124,3253 2678,351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4C89EC0-FC2A-468B-8F4A-640F77044432}" emma:medium="tactile" emma:mode="ink">
              <msink:context xmlns:msink="http://schemas.microsoft.com/ink/2010/main" type="line" rotatedBoundingBox="2653,1582 23099,1318 23124,3253 2678,3517"/>
            </emma:interpretation>
          </emma:emma>
        </inkml:annotationXML>
        <inkml:traceGroup>
          <inkml:annotationXML>
            <emma:emma xmlns:emma="http://www.w3.org/2003/04/emma" version="1.0">
              <emma:interpretation id="{FF8312E4-D272-4088-B757-CE5A890F4114}" emma:medium="tactile" emma:mode="ink">
                <msink:context xmlns:msink="http://schemas.microsoft.com/ink/2010/main" type="inkWord" rotatedBoundingBox="2654,1695 10543,1594 10567,3415 2678,3517"/>
              </emma:interpretation>
              <emma:one-of disjunction-type="recognition" id="oneOf0">
                <emma:interpretation id="interp0" emma:lang="ru-RU" emma:confidence="0">
                  <emma:literal>СНАСТИМА</emma:literal>
                </emma:interpretation>
                <emma:interpretation id="interp1" emma:lang="ru-RU" emma:confidence="0">
                  <emma:literal>СПСТЕМА</emma:literal>
                </emma:interpretation>
                <emma:interpretation id="interp2" emma:lang="ru-RU" emma:confidence="0">
                  <emma:literal>СПЕТЕМА</emma:literal>
                </emma:interpretation>
                <emma:interpretation id="interp3" emma:lang="ru-RU" emma:confidence="0">
                  <emma:literal>САЖАЕМА</emma:literal>
                </emma:interpretation>
                <emma:interpretation id="interp4" emma:lang="ru-RU" emma:confidence="0">
                  <emma:literal>СПСТИМА</emma:literal>
                </emma:interpretation>
              </emma:one-of>
            </emma:emma>
          </inkml:annotationXML>
          <inkml:trace contextRef="#ctx0" brushRef="#br0">711 164 34,'0'7'17,"17"-7"7,-17 0-17,9 6 7,-5 4 1,1 0-24,-1-4 0,0 11 12,5-8 0,0 1 0,0 3 1,-5-3-2,5-10 0,-1 0 2,-3-7 1,-1 4-3,0-7 0,-4-3 0,-4 4 1,-5-14 3,1 0 0,-5 4-4,-5-11 0,1 4 2,-5-3 0,-4 6-3,-4 0 0,-5 13-1,0 4 0,-4-1-1,0 7 1,-4 0 1,-1 4 0,5 9-1,0 10 0,-4 3 0,-1 13 0,-4 3 0,5 7 0,4 0 0,0 3 0,4 0 1,9 0 0,9 3-1,4 1 1,8 9-2,1-7 0,4 4 3,9-3 1,4 3-4,4 0 0,5 6 2,4-13 0,9-6-2,4 0 1,4-7 0,5-6 1,4-6-1,17-8 0,5 1 0,4-10 0,0-10 2,-4-3 1,0-3-5,-4 0 1,3 3 1,-3 0 0,-14 0 13,-4 6 0,-4 1-29,-9 3 0,-8-4 3,-5 1 1,-9-4-23,-4 0 0,-13-9 5,-9-1 0</inkml:trace>
          <inkml:trace contextRef="#ctx0" brushRef="#br0" timeOffset="1712.328">1553 1203 55,'-17'16'27,"26"-3"13,-9-13-29,8 0-1,5-3 1,5-13-7,12-23 1,14-13-6,8-17 0,0-12-4,9-17 1,-1-3-7,-3 4 1,-5-1-2,0 10 0,-9 16-18,-4 7 1,-4 20 6,-13 9 1</inkml:trace>
          <inkml:trace contextRef="#ctx0" brushRef="#br0" timeOffset="1006.95">1688 155 49,'-13'-14'24,"13"5"11,0 9-25,0 0-6,0 0 0,0 0-3,-4 6 1,-1 11 0,1 15 0,4 27-3,-4 16 1,4 19 3,0 17 0,4 16-4,0 3 0,1-16-5,-1-26 0,0-29-1,1-11 1,-1-9-1,-4-13 0,0 1 2,4-11 0,1 0-34,3-3 1,5-10 34,-4-6 0</inkml:trace>
          <inkml:trace contextRef="#ctx0" brushRef="#br0" timeOffset="1351.9561">1914 138 53,'-5'-6'26,"10"-17"8,-5 23-26,0-3-2,0 3 1,0-4-1,0 4 0,0 13-4,0 7 0,4 19-1,0 16 0,1 20 0,-5 16 0,0 7-2,0 10 1,4 9-1,5-10 1,4-2-4,-5-27 1,1-20-3,0-9 0,0-10-2,-1-9 0,1-8-8,-5-5 0,5-4-26,0 0 1</inkml:trace>
          <inkml:trace contextRef="#ctx0" brushRef="#br0" timeOffset="2598.0023">2891 513 43,'8'6'21,"27"4"10,-26-10-22,-1-7-6,1-2 0,0-11 0,-1-3 1,1 1-3,-4-8 1,-5 1 2,-5-10 0,-4-3-1,-4-1 1,0 7 1,-4 7 0,-5 6-3,-4 10 0,-4 7-3,0 12 0,-5 4 1,-4 13 1,0 9-1,-5 4 0,1 16-1,-1 13 1,5 17 1,5 9 0,-1 13-1,0 0 0,5 4 0,8-17 0,5-26-13,4-16 1,17-16 11,5-1 0,8-9 1,9 3 1,9-10 6,4-6 1,17-3-5,5-1 1,4-3-4,9 1 1,9 2-1,-5 4 0,-5-7 0,-3 4 0,-9-7-1,-9 0 0,-4 0-5,-9 0 0,-9 0-3,-8 0 0,-5 0-18,-4 0 1,-4 6-4,-5 7 0</inkml:trace>
          <inkml:trace contextRef="#ctx0" brushRef="#br0" timeOffset="3769.6465">3334 145 59,'-22'-4'29,"9"18"1,13-11-30,0-3 15,0 0 0,0 0-10,8 0 0,10-3-1,8 3 1,13 0-5,13 0 0,9 3-1,8 3 0,1 1 2,-1-1 0,1 4-5,-5 0 1,-4-4-8,4 1 0,0 3-16,-13-10 0,-4 0-14,-18-7 0</inkml:trace>
          <inkml:trace contextRef="#ctx0" brushRef="#br0" timeOffset="3409.1292">3694 171 44,'-4'-16'22,"8"-4"10,-4 20-23,0 0-2,0 0 1,0 10-5,0 9 1,0 24-1,0 25 0,-4 17 1,-1 19 0,1 16-6,4 14 0,0-4-7,-4-32 1,-1-27 5,5-18 0,0-11 3,-4-10 0,4-9-3,0 0 1,0-10-29,0 0 1,0 0 6,0-13 0</inkml:trace>
          <inkml:trace contextRef="#ctx0" brushRef="#br0" timeOffset="4776.0938">4393 731 44,'-4'-3'22,"-1"9"9,5-6-23,5 7-4,3 2 1,5 4-1,0 0 0,9-3-2,4 0 1,9 0-2,8-7 1,5-6 0,21-7 0,-8-6-3,4-4 0,1-9 2,-6-4 0,-3-2 0,-5-11 0,-4 7 0,-9-10 0,-9 3 3,-8-2 1,-9-1-1,-13-7 0,-5 11-2,-8-11 1,-8 8-3,-10 5 1,-3 14-1,-10 0 1,-12 16-2,-1 3 0,1 10 2,-5 10 0,0 12-1,1 21 0,3 12 0,1 10 1,12 17-2,1 12 1,-1 10 5,10 7 0,3-7-6,10-6 0,3-17-35,9-12 1,1-14 14,3-13 1,5-9 21,13-4 1,14-3 10,12-6 0,4-7 2,9-7 1,9 4-9,21-3 0,-3-1 9,-1-3 0,4 1-12,-8-4 0,-5 0-5,-8 0 1,-4 0-11,-5-4 0,-4 4 5,-14-3 0,-8-3-14,-8 2 0,-18 4-18,-9 7 1</inkml:trace>
          <inkml:trace contextRef="#ctx0" brushRef="#br0" timeOffset="5614.9293">5874 50 54,'0'-3'27,"-5"3"7,5 0-27,-4 3-5,0 4 1,-5 9-1,0 13 0,0 10 0,1 20 0,-1 26-1,0 6 1,1 13-2,-1 17 1,0 6-11,5-7 0,0-25-30,-1-27 1,1-13 39,4-16 0,-4-9 0,4-1 1,0-9-21,0-4 0</inkml:trace>
          <inkml:trace contextRef="#ctx0" brushRef="#br0" timeOffset="6290.8178">5895-122 62,'-4'-4'31,"0"11"2,4-7-31,0 6 0,0 11 0,0-4 0,0 6 1,4 7 1,5 13 0,-1 4 6,1 22 0,4 13-15,0 0 0,4 7 4,1 13 0,-1-7 0,0 3 1,1 1 0,-1-17 0,-4-20 3,5-5 0,-5-21-1,0-3 1,0-19-3,4-16 0,0-27 0,5-13 0,-5-15-1,5-14 0,4-16 0,5-1 1,3 1 0,1 13 1,-4-3 7,-1 15 1,-4 18-14,0-1 0,-9 10 8,-4 9 0,-4 4 0,0 10 1,-1 6-5,-3 4 1,-1 9 0,0 17 0,1 15 4,-5 27 1,-5 16-8,1 17 0,0 19 2,-1 16 1,5 0-3,0-9 1,0-30-20,0-23 0,0-15 19,5-11 1,-1-10 1,0-6 1,5-6 3,-5 0 0,1-7-3,4-4 0,-1-2-9,5-1 0,0-2-48,5-4 0</inkml:trace>
          <inkml:trace contextRef="#ctx0" brushRef="#br0" timeOffset="7628.1241">6937 597 64,'-34'-19'32,"34"19"10,0 0-32,8 0-2,10 10 1,12-1-4,13 4 0,23-6-4,7 9 0,6 0-2,-1-2 1,-5-1-18,6-4 0,3 1-23,14-3 1,-1-11 11,-12-9 1</inkml:trace>
          <inkml:trace contextRef="#ctx0" brushRef="#br0" timeOffset="7087.3633">7454 1 56,'-4'-22'28,"-1"25"9,5-3-28,-4 3-7,0 13 1,-5 7-2,0 20 0,-4 15-1,0 17 0,0 13-1,-4 16 1,-1 17 1,-8 2 1,5-5-2,-14-11 0,9-25-3,9-21 1,3-15-6,1-7 1,5-13-3,-1-3 0,5-7-26,-1-3 1,10 4 21,8-11 1</inkml:trace>
          <inkml:trace contextRef="#ctx0" brushRef="#br0" timeOffset="7357.1444">7424-168 57,'-5'-13'28,"14"3"8,-9 10-28,4 20-6,5 12 0,4 24-1,0 22 0,4 26 0,5 7 0,0 9 0,-1 14 0,1-4-3,-4 10 1,-1-23-3,-4-29 0,-4-26-5,-5-13 0,5-10-8,-1-10 0,-3-3-21,-1-3 1</inkml:trace>
          <inkml:trace contextRef="#ctx0" brushRef="#br0" timeOffset="29189.7096">-57 1727 25,'0'0'12,"-9"-3"-24,4 6-12</inkml:trace>
        </inkml:traceGroup>
        <inkml:traceGroup>
          <inkml:annotationXML>
            <emma:emma xmlns:emma="http://www.w3.org/2003/04/emma" version="1.0">
              <emma:interpretation id="{E3DB4D89-9568-4340-8B6D-296FFECA4A71}" emma:medium="tactile" emma:mode="ink">
                <msink:context xmlns:msink="http://schemas.microsoft.com/ink/2010/main" type="inkWord" rotatedBoundingBox="13591,1441 23099,1318 23121,2953 13612,3076"/>
              </emma:interpretation>
              <emma:one-of disjunction-type="recognition" id="oneOf1">
                <emma:interpretation id="interp5" emma:lang="ru-RU" emma:confidence="0">
                  <emma:literal>УПРАВЛЕНИЯ</emma:literal>
                </emma:interpretation>
                <emma:interpretation id="interp6" emma:lang="ru-RU" emma:confidence="0">
                  <emma:literal>УПРАВЛЕНИЯ,</emma:literal>
                </emma:interpretation>
                <emma:interpretation id="interp7" emma:lang="ru-RU" emma:confidence="0">
                  <emma:literal>УПРАВЛЕНИЮ,</emma:literal>
                </emma:interpretation>
                <emma:interpretation id="interp8" emma:lang="ru-RU" emma:confidence="0">
                  <emma:literal>УПРАВЛЕНЬЯ</emma:literal>
                </emma:interpretation>
                <emma:interpretation id="interp9" emma:lang="ru-RU" emma:confidence="0">
                  <emma:literal>УПРАВЛЕНИЯ;</emma:literal>
                </emma:interpretation>
              </emma:one-of>
            </emma:emma>
          </inkml:annotationXML>
          <inkml:trace contextRef="#ctx0" brushRef="#br0" timeOffset="9354.6725">10901-129 54,'-26'-10'27,"9"-12"4,13 22-27,-1 0-1,1 16 1,8 7 1,9 13 0,5 22-3,8 11 1,4 22-3,5-3 0,0-4-1,-5-2 1,0-14 0,1-9 0,-1-14-7,-4-12 1,0-10-10,0-17 0,0-16-29,0-16 0</inkml:trace>
          <inkml:trace contextRef="#ctx0" brushRef="#br0" timeOffset="9639.1119">11466-236 45,'0'-75'22,"13"52"12,-13 13-24,0 4-4,0-1 0,0 7-3,0 0 0,0 7 1,-4 19 0,-1 16-4,-3 36 0,-1 23 1,-4 26 0,-9 7-2,-4 3 0,-4 22 6,-5-19 1,0-10-43,5-22 1,4-23 33,4-20 1,0-20 7,5-6 1,0-6-10,-1-14 1,1 1 3,-5-4 1,0-6-21,1 0 0,-5 6 3,0 0 1</inkml:trace>
          <inkml:trace contextRef="#ctx0" brushRef="#br0" timeOffset="10494.5548">11943 28 47,'0'-17'23,"5"-2"10,-1 19-24,-4-10-2,0 3 0,0 4-4,0 3 1,0 10-2,0 19 0,5 20-1,3 29 0,1 20-2,0 6 0,-1 30 0,-3-4 0,-1 7-40,0-30 0,-4-25 22,0-24 1,0-9 18,0-13 1,0-10-1,0-3 1,-4-10-9,0-17 1</inkml:trace>
          <inkml:trace contextRef="#ctx0" brushRef="#br0" timeOffset="10960.952">12004-103 42,'-8'-13'21,"-5"23"6,8 0-21,1-4 2,0 4 0,-1-10-2,5 7 1,0 2-1,0-9 0,5-6 0,3 3 1,5 3-2,13-10 0,5 3-5,3 1 1,1-4-2,4 0 1,0 4 0,0-1 1,-4 7-9,0 0 1,-9 0 15,0 16 0,-4 4-8,-1 9 0,-3 20 1,-5 26 0,-5 20-1,-3 12 1,-5 13-3,-5 20 1,1 1-3,0-11 1,-1-36-14,1-22 1,4-17 13,4-12 1,1-11-9,-1-6 0,5-6-35,4-4 0</inkml:trace>
          <inkml:trace contextRef="#ctx0" brushRef="#br0" timeOffset="11980.2945">12981 41 48,'-8'-7'24,"8"-3"10,0 10-25,0 0-1,-5-10 1,5 4-2,0 3 1,0 3-5,0 6 0,0 11 0,5 22 1,-1 29-4,9 17 1,0 22-2,0 23 1,0 23-5,-4-13 1,-1-35-17,1-24 1,0-16 17,-5-22 1,0-14 2,1-3 0,-1-7 1,-4 1 1,4-7 1,-4-7 0,-4-28-22,0-8 1,4-15-20,0-27 0</inkml:trace>
          <inkml:trace contextRef="#ctx0" brushRef="#br0" timeOffset="12508.1419">13046 47 55,'-13'-19'27,"5"2"7,8 14-27,-9-13-1,5 3 0,-1-4-4,5-5 1,5-4 2,8-4 1,4 1-2,9-4 1,9-2-1,8 5 0,14 7-6,-1 7 1,1 19 0,-1 17 0,0 13-1,-3 15 1,-10 8-2,-8 15 1,-14 4 0,-8 3 1,-17-6 3,-13 0 1,-14-10 0,-12-1 0,-14-5 1,-3-11 0,-1-9-4,0-10 0,9-6-4,0-17 0,13 4-12,13-7 1,17 6-21,18 7 0,8 3 7,13 1 0</inkml:trace>
          <inkml:trace contextRef="#ctx0" brushRef="#br0" timeOffset="13797.5826">13854 666 68,'-9'-10'34,"66"-3"11,-36 13-34,18-7-8,14 4 1,3-3-4,9 2 0,0 4-5,9 0 1,0 0-19,0 4 0,0 12-31,-9-16 1</inkml:trace>
          <inkml:trace contextRef="#ctx0" brushRef="#br0" timeOffset="13255.7976">14062 73 21,'0'-13'10,"13"-19"10,-8 28-11,-1-6 2,0 4 1,5-1-2,0-2 1,-5-4-4,5 3 1,-5 0-1,0 0 0,-4 4-2,0 6 1,0 16-5,-4 17 0,0 22 1,-5 30 1,0 19-4,-4 23 0,-4 23 1,-5 3 0,5-36-36,4-29 0,4-20 34,1-19 0,3-10 0,1-6 0,0-10-11,-1-4 1,1-3-9,4 7 0</inkml:trace>
          <inkml:trace contextRef="#ctx0" brushRef="#br0" timeOffset="13542.098">14249-213 61,'4'-30'30,"9"24"8,-8 9-31,8 7-1,0 22 0,4 27-5,5 22 0,-5 27 0,-4 19 0,0 3 0,-4 20 0,0-4-3,-1-15 0,1-40-20,-5-13 1,1-16 12,-1-13 1,0-13-36,1-7 0</inkml:trace>
          <inkml:trace contextRef="#ctx0" brushRef="#br0" timeOffset="15149.1119">14905 145 51,'-18'-23'25,"18"3"7,0 17-25,5-16-2,8-1 1,4-3 0,9-9 0,13-4-3,13 3 1,5 7-4,-1 3 1,1 10-2,-1 10 1,-8 10 0,-5 19 1,-12 6-1,-14 14 0,-13 9-1,-8 7 1,-13-6 0,-14-1 1,-4-3 0,1-13 1,3-10 2,-3-9 0,3-4-3,9-13 0,5-9-8,17-7 1,9 3 11,13 0 1,12 10-5,10 10 0,3 13-4,1 9 1,0 11 0,-5 2 0,-4 17 0,-12-3 0,-10 32 2,-8-3 0,-9 0-34,-5-16 0,-3-14 33,-19-25 1,1-10 2,-13 6 1,-8-6 2,-6-10 1,-7 0-8,-1-4 1,0-12 0,5-3 1,4 2 10,4-2 1,13-4-20,9 4 1,13 6-38,13-7 0</inkml:trace>
          <inkml:trace contextRef="#ctx0" brushRef="#br0" timeOffset="14443.8072">14905-18 36,'0'-23'18,"4"-29"10,-4 42-18,4-3-1,1 0 1,-1-3-3,0 6 1,1 10-4,-1 26 0,0 13-5,1 26 1,3 30 1,-3 22 0,3 0-1,-3 33 0,-1-3-32,-4-4 1,4-42-5,-4-20 1</inkml:trace>
          <inkml:trace contextRef="#ctx0" brushRef="#br0" timeOffset="16095.1706">16229 28 58,'4'-27'29,"1"18"9,-5 2-29,0 7-4,0 0 1,-5 7-5,-3 12 1,-5 20-2,0 26 1,-5 17-1,-4 25 0,1 37 1,-1 12 0,0-19-48,5-40 1,4-18 46,4-21 0,5-12-1,0-10 1,-1-20 1,1 10 1,0-10-1,-1 0 1,-3-9-33,-1-10 1</inkml:trace>
          <inkml:trace contextRef="#ctx0" brushRef="#br0" timeOffset="16456.125">16246 24 49,'-17'-29'24,"17"13"11,0 12-26,0-2-2,0-4 0,0-3-1,0 7 0,0 2-2,0-2 0,0 12 1,0 1 0,0 22-1,0 27 0,0 31-4,4 21 0,5 22 0,8 30 1,5 3-39,0-53 0,-1-22 34,5-16 0,1-17-1,-6-12 0,1-11-32,0 1 0</inkml:trace>
          <inkml:trace contextRef="#ctx0" brushRef="#br0" timeOffset="17536.2785">16832 516 60,'-26'0'30,"0"29"7,22-25-30,4 5-4,4 1 0,5 0 2,8-4 0,5 1 1,17-4 1,0 0-12,9-3 0,4-6 5,0-7 0,5-7 1,-1-12 1,1-4-1,-5-6 0,-9-4 0,-8 4 1,-9-1 2,-4-6 1,-14 4-3,-8-1 0,-4 1 3,-9 12 0,-4 1-6,-5 12 1,-13 7-1,-4 7 0,-9 12 1,-4 17 1,-4 9-1,-1 11 0,-4 15-2,5 17 1,0 10 2,3 16 0,10 13-2,13 16 1,8-13-48,9-26 0,13-25 44,17-24 1,9-3 7,18-13 0,17-3 10,4-7 1,17 0-5,-4-6 0,-4 0-9,4-7 0,0 0-23,-4-3 0,4 10-23,-12-23 0</inkml:trace>
          <inkml:trace contextRef="#ctx0" brushRef="#br0" timeOffset="18510.1403">17909 122 36,'-8'-10'18,"-5"4"7,13 2-18,-5 1-2,1 3 1,-1-10 3,5-3 0,0 4-4,-4-1 1,0-6-4,4 3 1,-5-1 0,1 1 0,0 4 1,-1 2 1,5 1-5,0 19 1,0 13-1,9 23 0,0 29 1,4 19 1,0 11-3,0 29 0,-4 3-32,-5-7 1,0-48 24,1-7 1,-1-19 1,-4-14 0,0-12 2,0-7 1,0-3 0,0-7 0,4 0-18,1-3 1</inkml:trace>
          <inkml:trace contextRef="#ctx0" brushRef="#br0" timeOffset="18769.8903">17714 519 57,'0'-13'28,"35"20"8,-22-7-29,4 0-3,13 0 0,9 0-4,1 0 0,3 0 1,0 0 0,5 0-17,4-10 1,5 0-38,-5-3 1</inkml:trace>
          <inkml:trace contextRef="#ctx0" brushRef="#br0" timeOffset="19036.9519">18343-269 64,'-13'-10'32,"18"4"11,-5 6-32,4 3-9,-4 20 1,-4 23 1,-1 38 0,1 14-3,0 9 0,-1 24-2,1 2 0,4 27 0,-4-4 0,4-29-36,-5-36 0,5-22 27,5-17 0,3-23-23,1 7 1</inkml:trace>
          <inkml:trace contextRef="#ctx0" brushRef="#br0" timeOffset="20012.3351">18791 1 53,'-18'0'26,"14"4"8,0 2-27,-1 1-5,1 9 1,0 7 1,4 19 0,8 14-2,-3 18 1,-1 24 0,0 23 1,1 22-4,-5-13 1,-5-35-11,5-21 0,0-15 3,9-17 1,-5-6-11,5-10 1,0-3-23,4 0 1</inkml:trace>
          <inkml:trace contextRef="#ctx0" brushRef="#br0" timeOffset="20644.3031">18626 1057 62,'-5'9'31,"18"-25"13,-4 13-32,4-10-5,13-7 0,13-16-2,5-6 1,12-13-4,5-1 0,0 4-6,4-10 1,4 4-16,5-11 1,0 1-12,4 0 1,0 2-8,-13 1 0</inkml:trace>
          <inkml:trace contextRef="#ctx0" brushRef="#br0" timeOffset="20328.679">19129-31 57,'-13'-7'28,"13"17"13,5 0-28,-1 9-10,5 17 0,-1 20 2,1 15 0,0 20-3,-5 4 1,0 9-3,-4 20 1,0 0-4,-4-14 0,4-28-15,0-17 0,0-16-4,0-10 0,4-3-15,1-7 0</inkml:trace>
          <inkml:trace contextRef="#ctx0" brushRef="#br0" timeOffset="22086.1227">20176 500 56,'13'-17'28,"-18"60"8,5-33-27,-4-1-2,-5 4 1,-4 7-14,-4 6 1,-5 13 24,-4 0 0,-13 13-18,-4 7 0,-5-1 2,-4 8 1,-9-11-4,5-6 0,3-10-4,-3-10 1,0-13-8,4-3 0,-1 0-10,10 0 0,8 0-33,5 4 1</inkml:trace>
          <inkml:trace contextRef="#ctx0" brushRef="#br0" timeOffset="21708.4171">20349 99 51,'9'-26'25,"-13"-6"5,4 25-26,-5-3 1,-3-9 1,-5 6 1,-5-10 0,-3 3-5,-5-2 1,-5 12 0,-8-3 0,-4 13-4,-5 3 0,-4 10 1,0 13 1,4 13-1,0 13 0,13 20 0,9 9 1,13 7-4,9-3 0,8-10 5,14-10 0,8-10-18,13-16 1,9-9 27,-1-14 1,1-26-15,0-9 1,0-7 0,-9-10 1,-5-10 0,-3-12 1,-9-4 5,-5-7 1,-4 4-14,-9 10 0,1 6 20,-1 10 1,-4 6-13,0 14 0,0 6-2,0 13 0,4 16 0,1 23 1,-1 17 0,0 18 1,-4 14-1,0 13 1,-4 20-2,0 3 1,4-14-1,-5-19 0,1-19-5,4-17 0,4-9-2,1-13 1,3-4-1,-3-10 0,-1-2-2,0-4 0,-4-4-37,-8-2 0</inkml:trace>
        </inkml:traceGroup>
      </inkml:traceGroup>
    </inkml:traceGroup>
  </inkml:traceGroup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6:45:32.140"/>
    </inkml:context>
    <inkml:brush xml:id="br0">
      <inkml:brushProperty name="width" value="0.1" units="cm"/>
      <inkml:brushProperty name="height" value="0.1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5363A8E9-AC29-498E-B280-737193B04D2E}" emma:medium="tactile" emma:mode="ink">
          <msink:context xmlns:msink="http://schemas.microsoft.com/ink/2010/main" type="inkDrawing" rotatedBoundingBox="2677,3498 24782,3070 24784,3166 2679,3593" semanticType="underline" shapeName="Other">
            <msink:sourceLink direction="with" ref="{23E3165D-639E-4441-A329-01294754EE5C}"/>
          </msink:context>
        </emma:interpretation>
      </emma:emma>
    </inkml:annotationXML>
    <inkml:trace contextRef="#ctx0" brushRef="#br0">0 401 5,'9'-3'2,"9"9"17,-10-2-4,1-4-4,4 0 0,4 0-1,1-4 0,3 4-7,1 4 1,0-4-5,0 6 0,8-6 0,0 0 1,1-6-5,3 6 0,6 6 11,12-6 1,8 0-5,10 0 0,4 0 1,8 0 1,1-6 0,-1 2 1,14 1-3,4 3 0,-5 0-4,-4 0 1,0-3 1,-4 0 1,13 3 0,9-4 0,-1 4-4,9-3 1,1 3 2,16 0 0,10 0 0,-10 0 1,1 0 1,4-3 0,4 6 0,9-6 0,-9 0-1,18 3 0,0-4 0,4 4 0,-9 0-1,13 0 0,-4 0 1,0 0 0,18-3 0,-1 3 0,5-3-40,-5-4 0,9 4 76,-9-4 0,-8 7-35,13-3 1,4 0-4,4-4 0,9 4 1,-8 0 1,-5 0-1,0 3 0,0-4-1,0 1 1,13 3 1,0-3 1,-4 3-3,-1 3 0,5-6 1,-13 0 0,14 3 0,3-4 1,-8-2-1,4 6 1,-9-3-1,-8-1 1,0-2-2,4 3 1,4-7 1,9 10 1,-9-3-2,1-1 1,-5 4-1,9 0 0,-5-6-2,22-1 1,-4 7 2,-5-9 1,-4 2-1,-4 4 0,-9-4-1,9 4 1,-5 3-2,-4-7 0,5 4 2,-5 3 1,-5-6-1,-3 2 0,3 1-3,10-3 1,-5-24 1,4 37 0,-4-7-4,-4-3 1,-5 3 6,-4 3 1,0-6-5,-4-20 1,13 29 0,-5-2 1,-4-24 0,-4 4 1,-1 6 1,-3-3 0,-1 3-2,9 30 1,4-33-3,-4 3 0,0 3 2,-4 4 1,-13-7-2,-5 4 0,-4 6 0,-4-3 1,4-4 1,-5 1 0,5 2 1,0 4 0,-8-9-2,-1 2 0,-13 4-2,5 0 1,4-1 0,0-2 1,-9 6-2,0-10 1,-4 10 0,-9 0 0,-4 0-3,-9-3 0,-4 3-1,-9-3 1,5 6-3,-5 0 0,0-3 0,5-3 0,8 0 1,-9-1 1,18 4-1,-4 0 1,-5-3-20,9 3 1,-13 0-6,-22-3 1</inkml:trace>
  </inkml:traceGroup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29:33.301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-16 175 19,'-5'0'9,"5"-8"3,0 8-9,0 0-2,0 0 0,0 0-2,5-4 0,1 0 0,-1-1 1,0 1 0,1 0 1,-1 0-1,0 0 1,1 0-1,-1 0 0,11 0 0,-5 0 1,0 4 0,-1 0 0,1 0-15,0 0 0,5 4 27,-6 0 0,6-4-13,6 4 1,-1 0-1,1 0 1,-1 4 0,0-8 0,1 0 0,5 4 0,-1-4 0,1 9 1,0-5-2,-1 0 0,1-4 1,5 0 1,0 0-2,0 0 0,1-4 0,-1 0 0,0 0 1,0-1 1,5 1 2,-5 0 0,0 0-8,17 0 1,-7 0 6,-4 0 0,5 4-6,-1 0 0,1 0 7,5 0 1,-5-4-6,0 0 1,0 4 1,-6-4 0,0 4-1,1-4 1,-1 0-1,1 0 1,4-4-1,-4 8 0,-1 0 0,6-4 0,11 4 0,-6 0 0,0 0 0,0 0 1,5-4-2,-4 0 1,4 0 0,1 0 0,-6 0 1,0 4 0,5 0-1,1 0 1,-1-4-1,6 4 0,5 0 0,-5 0 1,0 0-1,5-4 1,0 0-2,0 0 1,1 0-1,-1 0 1,-5 0 0,-1 4 1,1 4-1,5-4 0,0 0 0,-5 4 1,0 0-2,0-4 0,0 0 2,0 4 0,-1-4-2,1-4 0,0 4 2,0 0 0,0 0-2,5-4 0,0 0 2,6 4 0,-6 0-1,0 0 0,-5 0 0,5 0 0,0-4-1,0 4 1,0 0 0,1-4 1,-1 0 0,0 0 0,0 0 1,11 4 1,-6-4-7,1 4 1,5 0 3,0 0 1,-6 0-1,1 0 0,-6 0-1,5-4 1,1 4 0,5 4 1,-11-4-1,5-4 1,1 0-2,-1 8 0,28-4 1,-6 4 0,-16-8 0,-1 0 1,1 0-2,0 4 1,-5 0-1,-6-4 1,0 0 1,0 4 0,0 0-2,-5 0 1,-5 0 0,-1-4 0,-5 4 2,0 0 0,-5 0-4,0-4 0,-6 4 4,1 4 0,-1 0-4,-5 0 1,0 0 2,0 4 0,-5-8-2,5 4 1,-5-4-2,-6 4 1,1-4-10,-6 0 0,-6 8-16,-4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3:55:22.044"/>
    </inkml:context>
    <inkml:brush xml:id="br0">
      <inkml:brushProperty name="width" value="0.10583" units="cm"/>
      <inkml:brushProperty name="height" value="0.10583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25999894-356D-42DD-A310-409482707A70}" emma:medium="tactile" emma:mode="ink">
          <msink:context xmlns:msink="http://schemas.microsoft.com/ink/2010/main" type="inkDrawing" rotatedBoundingBox="10269,11832 10565,5278 15387,5496 15091,12050" hotPoints="15476,8616 12600,11491 9724,8616 12600,5740" semanticType="enclosure" shapeName="Circle">
            <msink:sourceLink direction="with" ref="{DA13EF4F-00A6-4179-A34B-6ADB7147DF02}"/>
            <msink:sourceLink direction="with" ref="{F4D75E31-548D-48E4-8C22-5D6C9874930C}"/>
          </msink:context>
        </emma:interpretation>
      </emma:emma>
    </inkml:annotationXML>
    <inkml:trace contextRef="#ctx0" brushRef="#br0">2475 298 48,'-9'-6'24,"-8"2"6,8 1-24,-4-3-6,-8-4 1,-10-3 0,5-4 1,-13-5-3,-9-4 0,-8-4 2,-14 4 0,-8 0-1,-9-6 0,-8 2 0,-18 11 0,-4-4-1,-5 13 0,5 13 1,-9 7 1,-4 3-2,4 7 1,9 3 1,12 12 0,6 1-2,3 10 1,5 16 2,13 0 0,4 12 0,0 11 1,9 6-2,9 23 1,8 10-3,9 16 1,8 16 1,10 10 0,3 7-2,10 9 1,8 11 1,8-5 0,10 8-1,3 6 0,10-7-1,8 0 0,4 14 1,1-4 1,3 7-1,1-10 0,-4-4 0,-1 1 0,5-10 0,-1-7 0,10-9 0,8-4 1,-4 4 1,0-17 1,-1-6-3,6-4 0,-6-2 1,1-11 0,-4-9-2,-1-7 1,5-16-1,0-7 1,-5-9 0,0-20 0,1 0 0,4-6 1,-9-10 0,0-4 0,0-6-2,4 1 1,5-11 0,4-3 1,0-13-3,5-3 1,4-10 1,0-13 0,4-20 0,13-16 0,4-16-1,14-16 1,0-4-2,-5-22 1,0-7 2,0-7 1,0-16-3,5 7 1,-1-13-2,-3 3 0,-5 0 3,8-10 0,1-3-1,-1-10 0,-4-3 0,1-7 0,-6 4 1,6-4 0,3 4-2,-12-7 0,-5 0 2,-13 14 0,-8-4-1,-10 3 0,-3 10 0,-14-4 0,-8 8 1,-9 2 0,-9 10-1,-8-3 1,-9 3-1,-9 1 0,-8 2-4,-9-6 0,-13 3 7,-13-9 0,-5 3-2,-8-1 0,-4 14 1,-5 13 1,0 13-4,-8 6 0,-14 26 9,-17 10 1,-13 17-10,-21 19 1,-31 23 0,-9 19 0,-26 20-3,-8 6 1,4 4-4,4-7 0,4 3-5,23-9 0,12-7-20,18-13 1,8-4 6,35-35 0</inkml:trace>
  </inkml:traceGroup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29:35.208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159 56 15,'6'-4'7,"-1"0"4,-5 0-8,0 4-3,0-8 0,-5 8-5,-1-4 1,1 0-1,-6 4 0,1-4 2,-1 4 0,0-4 3,1 4 0,-1 0 3,6-4 0,-1 4-1,1 0 1,0 0 2,-11 0 1,10 0-5,1 0 0,-6 0 0,6 0 1,-1 4-2,1 0 1,0-4 1,-1 4 1,1-4-1,5 0 0,0 0 0,5 8 1,6 0-1,5 0 1,0 0-2,11-8 1,0 4-2,-1-4 1,12 4 1,-1 0 1,1 0-1,4-4 1,1 5-4,5-1 1,6-8-1,-6 4 1,0 0 0,6-5 0,-1 1 1,-5-4 1,0 4-1,6 4 1,10-4-2,-5 0 1,-6 0-2,6 0 0,0 0 2,0 0 0,0 4-1,-6 0 0,0 0 1,1 0 1,-1 0-3,1 0 1,5 0-1,5-4 1,-5 4 1,5 0 0,-5 0-2,5 0 0,5 0 1,-4 4 0,-1-4 0,0 0 0,-5 4 0,0 0 1,10 4-2,6 0 1,-6 4 0,1-8 0,10-4 1,-5 0 0,0 0-1,5 0 1,-5-4-3,10 4 1,1-4 2,5 4 0,-5-4-2,4 0 1,-4 0 0,-6 0 0,0 0-1,6 0 1,5 0 0,0 4 0,5-8 0,-5 4 1,-6 0-1,-4 0 1,4 0-1,-5 0 0,6 0 1,0 4 0,-1 0-3,1-4 1,-1 0 1,1 4 1,-6 0-2,0 0 0,-5 4 1,5-4 1,1 8 0,-1-8 0,5 4-1,-5 0 0,1 0-1,-1 0 0,0 0 1,0 0 0,-5-4 0,5 0 0,6 4 0,10 0 0,-5-4 1,0 4 0,0 0-2,-6-4 1,-4 4-5,-1 0 1,0 4 10,-5-8 0,11-4-7,-6 0 1,0 4-1,0 0 1,0 0-1,-5 0 1,-5 4-2,-1 0 1,1 0 0,-6-4 1,-5 0-14,-11 0 1,-11 4-11,-15 5 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29:36.755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5 109 16,'11'-16'8,"0"4"5,-11 12-7,0 0-2,5 0 1,0-4-6,1 0 1,-6-4 0,0 0 1,0 4-3,0 0 1,0 0 0,0 0 1,0 0-3,0 4 0,0 0 2,0 0 1,0 0 0,0 8 1,0 0 0,0 0 1,0 0-1,-6-4 1,1 4-2,0 0 1,-6-4-1,6 4 0,-1-4 1,1 0 0,5 0 0,0 8 1,0-12-1,11 8 0,10 0 3,6-4 1,0 0-3,5 0 0,10-4-1,7-4 0,-1 0 0,21 0 0,1 8 0,5-8 1,10-4-3,-5 0 1,1 0 2,4 4 0,1 0-1,5 0 1,10 4-4,-5 0 1,1-4 2,-1-4 0,0 4-1,0 4 0,6-8-1,0 8 0,10-4 3,0-4 0,-5 0-2,-5 0 0,-1 4-1,12-4 1,-1 8-1,0-8 1,1 8 1,-6-4 0,-1 4-1,-4 4 1,5-8-2,-5 4 1,-1-4-1,-5-4 1,6 4 1,-6 0 0,1 4-2,-1-8 0,-5 8 2,5-4 0,0 4-2,-5-4 1,0 4-1,-5-4 0,-1 4 2,1 0 0,5-4-1,0 4 0,5 4 2,0-8 1,0 12-4,-5-4 0,0-4 0,-5 4 1,-1-8-1,1 4 1,-1 8 0,6-8 0,-11 4 0,6 0 0,-6-4 0,-5 0 0,-5 0-1,-1 4 1,-5-4 0,6 8 0,5-12-1,0 8 1,-1-4-13,1 0 0,0 8 27,-11 0 0,0 0-15,-10 0 0,-1-4-6,-4 4 0,-12 0-11,-5-4 0,-5 8 2,-17-4 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29:38.302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-2 49 13,'6'-12'6,"4"4"7,-10 8-8,0 0-2,6 0 0,-1-8-4,-5 8 1,5-4-1,1 0 1,-6 4 1,10-8 0,1 8-2,-6-4 0,6 0 1,0 12 0,-1-4 1,7 0 1,-1 4-1,0 8 0,5 4 4,11-4 0,6 4-4,10-4 1,16-4 0,5-4 0,6 0-3,11 0 0,10 0-5,16-8 0,6 0-18,0-4 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29:40.674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1 175 20,'5'-8'10,"16"12"8,-10-4-11,0 0-4,-1 0 0,1 0-3,0-4 0,5 0 0,0 0 0,0 0 0,5 0 0,1-4 0,-1 8 1,6-4 0,5 4 1,0-4 0,6 0 1,10 0-2,5 0 1,1 0-2,4-4 0,1 4 1,11-4 1,5 4-2,-1-4 1,7 4 1,10-4 1,-6 0-3,1 0 0,-1-4 1,-5 0 0,11 8-1,6-5 1,-12 14-2,6-5 0,-5 0 2,-1 0 0,-5-5-1,1 5 0,-1 0 0,5-4 0,1-8 2,-6 16 0,0-8-4,6 4 1,-11-4 1,0 4 1,-6 8-5,-5 0 1,1 1 7,-1-5 1,11 4-3,-6-4 0,1 8-2,-1-8 0,1 0-1,-1 0 0,1-4 1,-1 0 0,-5 4 1,0-4 0,1 0-2,4 4 1,-5 0 1,1-4 1,4 8-3,1-4 0,-1-4 3,-5 4 0,0 0-3,1-4 1,-1 0 1,0 0 0,0 4-1,6 4 0,-6-8 0,0 4 1,0-4-1,0 0 1,0 0 0,1 0 0,-7 4-1,7 0 1,-7 4-3,7-8 1,-1 0 1,5 0 0,-5 0 1,6-4 1,-1 4-2,1-4 0,-6 0 0,0 4 0,0 0 0,-5 8 0,0-8 0,5 0 1,6-8-8,-11 12 0,-6-8-11,-10 4 1,0 4-10,-6-8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29:44.081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55 10,'0'-4'5,"5"4"0,-5 0-4,0 0 0,0 0 0,0 0-2,0 0 1,5-4 1,-5 4 0,0 0 3,0 0 1,0 0-4,6-4 0,-6 4 1,5 0 1,-5 0-2,6 4 1,-6-4-1,10 0 1,-10 0-2,6-4 1,-1 12 1,0-4 0,-5-4 1,0 0 0,0 0 1,0 0 1,0 0-4,6 4 1,-6-4-1,5 4 1,-5-4 0,0 0 1,5 8-5,-5-8 1,0 0 2,0 0 0,0 0-2,0 0 1,6 8 1,-6-8 0,0 0 1,0 0 1,0 0-3,0 0 1,5 8-1,-5-8 0,5-4 1,1 4 1,4 4-2,1-4 1,5 0 0,6 0 1,-1-4-3,0 8 1,6-8 0,5 0 1,0 4 2,6 0 0,-1 4-4,6-8 0,5-4 1,0 0 1,0 4-3,0 0 1,0-4 2,1 0 1,4 4-2,11 0 1,-5-4-1,0 4 0,-6-4-1,6 12 1,0-4 0,-6-4 1,1 4-2,-6-4 0,0 0 2,0 0 0,0 8-2,1-4 1,4-4 0,11 4 1,-5 4-1,-5-4 0,4 0 0,-4 0 1,5-4 2,-1 8 0,1-4-2,0 4 1,0-4-5,0 4 0,5-8 2,0 8 1,6-4 2,-6 4 0,5 4-4,6 0 0,0 0 6,-5-4 0,-1 4-6,1-4 1,-6-4-1,5 8 0,1-8 2,-1 8 0,-5 0-1,-5-8 1,0 4 0,0-4 1,-6 4-2,-5 0 1,-5 0 3,0-4 0,-6 4-7,1-4 1,-6 4 5,0-4 1,0 0-3,-5 4 0,5 0 0,-5 0 0,5-4-2,-5 4 1,5 4 2,-6-4 1,1 4-4,0-12 1,5 4 1,-5-4 0,-1 4 0,-4-8 0,5 8 1,-6 0 1,0-4-4,1 8 1,-1-4 1,0 4 0,1-12 0,-1 8 0,1 4 0,-1-4 0,0 0-1,1 0 1,-1-4-7,-5 0 1,0 4 22,0-4 1,0 0-76,0 4 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29:55.807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4 86 17,'-5'-4'8,"5"-8"4,0 12-9,0-8-2,0 4 0,0 0 0,0 0 0,0 0-2,0 4 1,0 0 0,0 0 1,0 0 0,0-4 1,5 0 0,1 4 0,-1-4-1,6 0 1,-6-1-1,0 5 0,1 0 0,-1 0 0,1 0-1,-6 0 1,16 5-1,-11-1 0,6 0 1,-1 0 1,1 0-2,5-4 1,5 4-2,6-8 1,0 4 3,5 0 0,5 0-3,1 0 1,-1-4 0,1 0 0,-1 0 1,11 4 0,-5-4 2,5 8 0,0-4-6,0 4 1,6 0 1,10-4 1,6 0 0,-6-4 1,0 0-2,5-5 1,1 5-1,-1-4 0,1 4 0,-6-4 0,0 8 0,-5 0 0,5 4 0,-5 0 1,11 0 0,-6 0 0,0-4-1,0-4 0,6 4 2,-1 0 0,1-8-2,-6 4 1,0 0-1,6 0 0,-6 4-2,5 0 0,-5 0 4,6 0 0,-6 0-1,6 4 1,-6 0-3,0 0 0,5 0 7,1-4 1,-1 0-12,6 4 0,6 0 5,-7 0 0,-4-4-1,5 0 1,-6 4 0,1 1 1,-1-1-2,-4 0 1,-1 0 1,11 4 0,-1-4-1,7 4 0,-7-8-1,-4 0 1,5 8-1,0-8 1,0 4 0,-1 0 1,7 4 0,-6 0 0,-1-4-3,12 0 1,-11 0 1,10-4 1,-4 0-1,-7 0 0,-4 0-6,-1-4 0,6 8-6,-5 0 0,5-4-18,10 4 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29:59.110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-2 91 22,'0'-8'11,"0"4"4,0 4-11,0 0-6,0 0 1,0 0 1,0 0 0,0-8-2,0 0 1,0 4-1,6 0 0,-6 0-2,5 0 1,-5 4 7,0 0 0,0-4-2,0 4 0,0 4 2,0-4 0,0 0-1,0 0 0,0 8-1,5 0 1,1 0-1,5 4 0,-6-4-1,6 0 0,10-4 1,6-4 0,-1-4-1,7 0 0,4-4-1,6 0 1,5-4-1,11 0 0,5 0-1,11 3 0,-6-3-2,6 0 1,5 8-4,-5 0 1,5 0-15,1 0 0,-1 4 10,-5 4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29:59.995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4 108 26,'-6'-16'13,"22"3"3,-10 13-12,10-4-2,-6 0 0,1-4-3,0 0 0,-1-4 0,6 0 1,0 4-1,0 0 1,1 0 1,-1 4 0,0 0 3,-6 8 0,6 0-3,0 0 0,0 0 1,6 0 0,-6 4-2,5 4 0,1 0 3,4-4 0,6 4-2,17 0 0,9 1-1,7-5 1,4 0-1,11 0 1,11-8-2,0 0 1,5 0-1,1 0 0,-1-4-2,-5 4 0,5 4-6,0 4 0,6-4-19,-11 8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30:00.731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-1 53 30,'-6'-4'15,"6"0"7,0 4-15,0 0-6,6-4 1,-1 4-2,0-4 0,6-4 0,10 0 0,1 0 1,-1 0 0,6 4-2,0 0 0,-1 8 1,7 0 1,4 4 0,0-8 0,6 4-1,5 4 1,6 0-1,10 4 0,0 4 1,16 4 0,17 8-3,-1-4 1,11-8 1,5 1 0,0-5-5,17 0 0,-1 0-11,11-8 1,-11 4-3,-5-4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7:03:47.197"/>
    </inkml:context>
    <inkml:brush xml:id="br0">
      <inkml:brushProperty name="width" value="0.28222" units="cm"/>
      <inkml:brushProperty name="height" value="0.28222" units="cm"/>
      <inkml:brushProperty name="color" value="#014289"/>
      <inkml:brushProperty name="fitToCurve" value="1"/>
    </inkml:brush>
  </inkml:definitions>
  <inkml:traceGroup>
    <inkml:annotationXML>
      <emma:emma xmlns:emma="http://www.w3.org/2003/04/emma" version="1.0">
        <emma:interpretation id="{3354D51D-08CE-48A7-BDE4-D81C0C6354AB}" emma:medium="tactile" emma:mode="ink">
          <msink:context xmlns:msink="http://schemas.microsoft.com/ink/2010/main" type="inkDrawing" rotatedBoundingBox="1328,15973 2891,12291 2951,12316 1388,15998" semanticType="callout" shapeName="Other">
            <msink:sourceLink direction="with" ref="{1F2C1DB5-D17A-42E8-9766-661E8C93E40E}"/>
          </msink:context>
        </emma:interpretation>
      </emma:emma>
    </inkml:annotationXML>
    <inkml:trace contextRef="#ctx0" brushRef="#br0">1003 15 53,'0'-4'26,"-5"-5"4,5 7-27,0 2-2,0-2 0,0 6 0,-3 0 1,-3 6-2,-2 4 1,-3 7 0,-1 10 1,-4 10-1,-7 5 1,-5 13-2,-4 15 0,-5 7 1,-5 2 0,-5 12-1,-6-3 1,0-3 0,0 3 0,0 3-1,0-7 1,6-3 1,-4-1 0,7-2-1,0-11 1,5-5-2,2-2 0,4-9 0,1-8 0,8 2-1,2-9 1,1-7 0,5-6 1,4-3-2,2-4 0,-1-5 2,2-3 0,4-3-6,-1-3 0,3 2-3,1-4 0,2-4-6,0-1 1,2-2-28,5 0 0</inkml:trace>
  </inkml:traceGroup>
</inkml:ink>
</file>

<file path=ppt/ink/ink3.xml><?xml version="1.0" encoding="utf-8"?>
<inkml:ink xmlns:inkml="http://www.w3.org/2003/InkML">
  <inkml:definitions/>
  <inkml:traceGroup>
    <inkml:annotationXML>
      <emma:emma xmlns:emma="http://www.w3.org/2003/04/emma" version="1.0">
        <emma:interpretation id="{CA34B835-9EC1-4AAD-B61B-2C0D78044487}" emma:medium="tactile" emma:mode="ink">
          <msink:context xmlns:msink="http://schemas.microsoft.com/ink/2010/main" type="writingRegion" rotatedBoundingBox="13784,7291 14050,12671 11813,12782 11547,7402"/>
        </emma:interpretation>
      </emma:emma>
    </inkml:annotationXML>
  </inkml:traceGroup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7:03:47.962"/>
    </inkml:context>
    <inkml:brush xml:id="br0">
      <inkml:brushProperty name="width" value="0.28222" units="cm"/>
      <inkml:brushProperty name="height" value="0.28222" units="cm"/>
      <inkml:brushProperty name="color" value="#014289"/>
      <inkml:brushProperty name="fitToCurve" value="1"/>
    </inkml:brush>
  </inkml:definitions>
  <inkml:traceGroup>
    <inkml:annotationXML>
      <emma:emma xmlns:emma="http://www.w3.org/2003/04/emma" version="1.0">
        <emma:interpretation id="{1855C5A6-AE96-4A4E-88A3-89BBF7C359FE}" emma:medium="tactile" emma:mode="ink">
          <msink:context xmlns:msink="http://schemas.microsoft.com/ink/2010/main" type="inkDrawing" rotatedBoundingBox="3020,12380 3242,16046 3086,16055 2863,12390" semanticType="callout" shapeName="Other">
            <msink:sourceLink direction="with" ref="{832DAB36-5FF3-4416-9C8A-0532F633BBAF}"/>
          </msink:context>
        </emma:interpretation>
      </emma:emma>
    </inkml:annotationXML>
    <inkml:trace contextRef="#ctx0" brushRef="#br0">68 11 56,'-14'-12'28,"-1"13"2,13 2-28,-2-3-2,-1 1 1,2 2-2,-3 2 1,0 3 0,3 5 1,1 8 0,-2 12 1,2 12 1,2 8 0,0 17-3,0 11 1,0 8-1,6 8 0,-1-1 0,7-2 1,0 3 0,-4-3 0,1-1-1,-1-3 1,0 5 0,1-6 0,0-8 0,2-9 1,2-2-3,-2-8 0,0-5 2,1-5 0,-1-7-2,-2-8 1,-1-10-5,-1-6 0,-5-6-17,-2-7 0,0-11-17,-5-12 0</inkml:trace>
  </inkml:traceGroup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7:03:48.607"/>
    </inkml:context>
    <inkml:brush xml:id="br0">
      <inkml:brushProperty name="width" value="0.28222" units="cm"/>
      <inkml:brushProperty name="height" value="0.28222" units="cm"/>
      <inkml:brushProperty name="color" value="#014289"/>
      <inkml:brushProperty name="fitToCurve" value="1"/>
    </inkml:brush>
  </inkml:definitions>
  <inkml:traceGroup>
    <inkml:annotationXML>
      <emma:emma xmlns:emma="http://www.w3.org/2003/04/emma" version="1.0">
        <emma:interpretation id="{1F2C1DB5-D17A-42E8-9766-661E8C93E40E}" emma:medium="tactile" emma:mode="ink">
          <msink:context xmlns:msink="http://schemas.microsoft.com/ink/2010/main" type="inkDrawing" rotatedBoundingBox="1353,14378 3538,14267 3543,14375 1359,14486" shapeName="Other">
            <msink:destinationLink direction="with" ref="{3354D51D-08CE-48A7-BDE4-D81C0C6354AB}"/>
          </msink:context>
        </emma:interpretation>
      </emma:emma>
    </inkml:annotationXML>
    <inkml:trace contextRef="#ctx0" brushRef="#br0">-2 28 61,'-5'-1'30,"10"8"1,1-3-31,0 0 0,5 1 1,-1-3-1,8 3 1,1 2 0,4-2 0,1-2 4,4 2 0,6-5-2,1-2 1,4 1-6,9-3 1,11 1 3,1-2 0,7-3-5,0 1 1,8 0 4,6-1 0,2 2-1,-2 0 0,-1-1-3,1 2 1,0 2-7,-6 0 1,-11 3-23,-8 3 1,-6 5-5,-14-1 1</inkml:trace>
  </inkml:traceGroup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7:03:52.136"/>
    </inkml:context>
    <inkml:brush xml:id="br0">
      <inkml:brushProperty name="width" value="0.28222" units="cm"/>
      <inkml:brushProperty name="height" value="0.28222" units="cm"/>
      <inkml:brushProperty name="color" value="#014289"/>
      <inkml:brushProperty name="fitToCurve" value="1"/>
    </inkml:brush>
  </inkml:definitions>
  <inkml:traceGroup>
    <inkml:annotationXML>
      <emma:emma xmlns:emma="http://www.w3.org/2003/04/emma" version="1.0">
        <emma:interpretation id="{7E969CE0-3C6E-4FAA-A157-9947526B53C5}" emma:medium="tactile" emma:mode="ink">
          <msink:context xmlns:msink="http://schemas.microsoft.com/ink/2010/main" type="inkDrawing" rotatedBoundingBox="4236,15568 17865,12365 17922,12605 4293,15808" shapeName="Other"/>
        </emma:interpretation>
      </emma:emma>
    </inkml:annotationXML>
    <inkml:trace contextRef="#ctx0" brushRef="#br0">-11 2554 43,'-8'-5'21,"11"8"1,-3-3-22,0 0 1,5 0 0,3 0 1,0-3 0,0 3 0,0-3 1,0 1 1,0-1 1,4 0-4,0 1 1,0-1-1,4 1 0,8 2 0,4-3 1,4-2-1,8 0 1,8-6 0,5 1 0,2-4 0,9-1 0,4-1-2,16-2 1,1-2-9,6 5 0,5-11 21,5-1 1,8 1-13,10-2 0,5-3-3,1 0 1,15-1 4,12-11 1,0 4-4,20-3 1,4-2 1,8-1 0,5 6-2,8-14 1,6 3-1,14-3 1,-1-3-1,-4 1 1,12 2-1,4 0 1,8 3-1,1 1 1,4 2-2,-1-1 1,16-7 2,4-2 1,13-1-4,-5 0 1,4 5 1,1-7 0,3 3 0,-4 7 0,4-3-3,-4 3 1,1 0 2,-4-1 0,-1 4-2,-12-1 1,-11 0 0,-2 4 1,-7 5-2,1 2 0,-4 3 1,-9 2 0,-12 5-1,-8-1 1,-8 4 0,-12-2 1,-3 0-1,-6 1 0,-11-4 1,-6 5 0,-6-5-2,-12 5 0,-20 3-2,-12 0 1,-12 5-3,-16-2 1,-12 0-10,-20 2 0,-20 3-43,-16 0 0</inkml:trace>
  </inkml:traceGroup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7:03:53.727"/>
    </inkml:context>
    <inkml:brush xml:id="br0">
      <inkml:brushProperty name="width" value="0.28222" units="cm"/>
      <inkml:brushProperty name="height" value="0.28222" units="cm"/>
      <inkml:brushProperty name="color" value="#014289"/>
      <inkml:brushProperty name="fitToCurve" value="1"/>
    </inkml:brush>
  </inkml:definitions>
  <inkml:traceGroup>
    <inkml:annotationXML>
      <emma:emma xmlns:emma="http://www.w3.org/2003/04/emma" version="1.0">
        <emma:interpretation id="{832DAB36-5FF3-4416-9C8A-0532F633BBAF}" emma:medium="tactile" emma:mode="ink">
          <msink:context xmlns:msink="http://schemas.microsoft.com/ink/2010/main" type="inkDrawing" rotatedBoundingBox="4136,15705 18785,13816 18817,14058 4168,15947" shapeName="Other">
            <msink:destinationLink direction="with" ref="{1855C5A6-AE96-4A4E-88A3-89BBF7C359FE}"/>
          </msink:context>
        </emma:interpretation>
      </emma:emma>
    </inkml:annotationXML>
    <inkml:trace contextRef="#ctx0" brushRef="#br0">52 1489 41,'-16'-3'20,"0"-10"-1,16 13-21,0-5 3,0 0 0,0 0-1,0 2 0,-3 0-11,3-5 1,-4 3 23,0 0 0,4 0-8,0 2 0,-5-2-4,5 2 0,-4-2 0,4-3 1,4 3-3,5 0 1,2 5 3,-3-6 1,5-2-3,2 3 1,6 3 0,3-2 1,8 1-2,-1 1 1,14 7-1,2-5 0,13 0-1,4-3 0,4-2 1,4 0 0,0-6 1,16 1 0,8-1-1,1-2 1,6-2-3,5-4 0,5 1 3,15-1 1,-5 1-2,5 2 0,13 3-7,11-8 1,0-1 12,16 4 1,8-7-8,4 4 1,4-3-1,4-2 0,4-6 4,0 6 1,6-9-7,5 9 1,1-1 1,12-1 1,0 4-2,9-2 1,-1 2 0,4 1 1,-1-1-1,10 2 0,3 1 0,7-3 1,2 3 0,-2-5 0,2-3-1,-1-2 1,0-3-1,0 4 1,8-4 0,0 2 0,4 6-2,-7-5 0,2 5-10,-7-8 1,0 2 21,0 3 1,-12 5-14,9 1 1,-8-4 3,-5 4 0,-8 10-3,-8-6 0,-12-2 1,-4 7 1,-4-4-2,-4-3 1,0 8 0,-4 2 1,-8 6-1,-8 0 0,-4-1 0,-20 1 1,-4 5-2,-12 0 1,-8-2-3,-7 4 1,-22-4-14,-15-1 1,-16-2-42,-16 2 0</inkml:trace>
  </inkml:traceGroup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7:04:11.309"/>
    </inkml:context>
    <inkml:brush xml:id="br0">
      <inkml:brushProperty name="width" value="0.28222" units="cm"/>
      <inkml:brushProperty name="height" value="0.28222" units="cm"/>
      <inkml:brushProperty name="color" value="#014289"/>
      <inkml:brushProperty name="fitToCurve" value="1"/>
    </inkml:brush>
  </inkml:definitions>
  <inkml:traceGroup>
    <inkml:annotationXML>
      <emma:emma xmlns:emma="http://www.w3.org/2003/04/emma" version="1.0">
        <emma:interpretation id="{FD55F4E1-BCE8-4816-A984-334B037AD24E}" emma:medium="tactile" emma:mode="ink">
          <msink:context xmlns:msink="http://schemas.microsoft.com/ink/2010/main" type="inkDrawing" rotatedBoundingBox="20138,10536 21575,14886 18806,15801 17369,11451" hotPoints="17712,11424 20880,12684 18911,15657" semanticType="enclosure" shapeName="Triangle"/>
        </emma:interpretation>
      </emma:emma>
    </inkml:annotationXML>
    <inkml:trace contextRef="#ctx0" brushRef="#br0">485 995 42,'-4'-8'21,"0"16"1,4-8-21,0 0 2,0 0 1,4-3-2,-4 3 0,0-2 3,0-4 0,4 1-4,-1-3 1,-3 0 0,0 1 1,-3-4-2,3 1 0,-4-6 1,0 0 0,-4-2-1,-1-3 0,-2-8 1,-1-8 1,-1-2-2,-2-9 1,-2-4-2,-6-3 1,3 2-4,-9 6 1,5 0 5,-4 2 0,1 0-2,-1 6 0,0 2-2,-1-5 1,5 5 0,1 6 0,2 2 1,5 3 1,0 2-4,0 3 0,4 3 2,4-1 1,1 6-1,2 3 0,1 2-1,0 3 0,4 2 1,0-2 0,4 5-1,0 0 0,5 2 2,-2-2 0,1 3-1,5 0 0,2 2 0,2 0 1,2 3-2,2 0 1,3 2 0,8 3 1,4 1-2,4-1 1,3-3 0,6 9 0,2-6 1,6 5 0,-1 6-1,4-3 0,8 8 0,8 0 0,8 2 0,0 1 1,0 2-2,5 2 1,2 6 0,5 3 1,4 0-2,-4-1 1,0 4 0,1-6 1,3-6-2,-4 1 1,5-5-1,-10-3 0,1-1 2,-3-1 0,-1-4-1,-4-2 1,4 0-3,-4-5 1,-12 0 2,-8-8 1,-8 2-2,-8-2 0,-4-3 0,-8 3 0,-8-2-1,-4-1 1,-3 0 0,-6-2 0,-2 2-1,-2 3 1,-3-3-1,-4 3 0,-4 0 5,0 2 0,0 9-6,-4 4 1,-4 4 1,-3 4 0,-6 6-1,-3 2 1,-7 1 1,-5 7 0,-9 5-1,-7 9 1,0 5-2,-8 2 1,-4 5 1,0-4 0,0 7-1,-4 13 0,-4-2 0,0 7 1,-4-4-2,-5 1 1,5 4 0,4-6 1,4-5 1,0-5 0,-4-3-2,8-2 0,4-6-1,0 0 1,4 1 0,4-4 1,4-7-1,4 5 0,0-5-2,4-6 0,-1-2 3,5-3 1,0-7-1,9 2 1,2-11-3,6-2 1,-2-2 0,2-4 0,2-4-1,2-4 1,3-4 2,-1-1 0,1-4-1,0-1 0,1-8-2,3 1 1,-1-6 1,1-3 1,0-10 1,0-8 1,0-5-9,4-5 1,0-3 3,-3-13 1,-5-6 0,-1-10 0,-3-7 0,1 1 0,-2-1 0,5-1 1,1-3-3,3 4 0,-1 4-5,5 8 0,0 6-7,0 10 1,0 3-39,-4 2 0</inkml:trace>
  </inkml:traceGroup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7:13:00.957"/>
    </inkml:context>
    <inkml:brush xml:id="br0">
      <inkml:brushProperty name="width" value="0.28222" units="cm"/>
      <inkml:brushProperty name="height" value="0.28222" units="cm"/>
      <inkml:brushProperty name="color" value="#014289"/>
      <inkml:brushProperty name="fitToCurve" value="1"/>
    </inkml:brush>
  </inkml:definitions>
  <inkml:traceGroup>
    <inkml:annotationXML>
      <emma:emma xmlns:emma="http://www.w3.org/2003/04/emma" version="1.0">
        <emma:interpretation id="{30DDEA14-2964-4F6D-958D-5639948812B7}" emma:medium="tactile" emma:mode="ink">
          <msink:context xmlns:msink="http://schemas.microsoft.com/ink/2010/main" type="inkDrawing" rotatedBoundingBox="20593,10987 20918,7970 22881,8181 22557,11198" hotPoints="22468,8331 22580,11042 21112,11103 21000,8392" semanticType="enclosure" shapeName="Rectangle"/>
        </emma:interpretation>
      </emma:emma>
    </inkml:annotationXML>
    <inkml:trace contextRef="#ctx0" brushRef="#br0">2638 551 39,'-21'-7'19,"8"23"6,8-9-21,1-7 1,0 3 0,-1-6 0,1 0 0,4-7-4,0 0 1,4 4-2,5-10 1,4-4 1,4-2 0,9-1-1,5-9 0,8-1 1,4-2 0,9-4-1,5-3 0,3 6 0,6 1 1,-1-1-4,13 4 1,0 3 2,9 0 1,-1 6-1,1-3 1,0 1-1,0 12 0,0 3-1,-1 7 1,-3 6 0,-10 3 0,-7 11-1,-10 8 1,-8 8 0,-9 9 0,-9 6-1,-4 7 1,-13 13 0,-13 0 0,-4-4 1,-13 4 0,-10 0 0,-12 3 0,-8 4-2,-14-4 0,-4 3 0,-5 0 1,-12-3-1,0 1 1,-1-14-1,1-7 0,4-9 0,8-6 1,5-7-1,9-6 1,-1-7-2,14-6 1,4-4 0,4-3 0,9 0-1,4-3 1,5 0 0,4 0 1,4 0-2,1 0 0,3 0 0,5 0 1,9 4 0,0-1 0,4-3 1,4 0 0,5 0-2,8 0 1,5 0 0,13-3 0,4 6 0,0 3 0,4 1 0,5 6 1,4 6-2,0 7 1,0 3 0,0 10 1,0 0-1,5 12 0,-1-5-1,-4 2 1,-8 1 1,3 6 0,-8 3-1,-4-3 0,-4 3-1,-5 0 0,-9 13 3,-4-3 0,-9-7-2,-8 1 1,-9-1 1,-4 1 1,-9-8-3,-5 1 1,-8 4-1,-8-8 1,-14 7 0,-9-12 0,-8-1 2,-4-6 1,-1-1-4,-8-8 1,0-1 4,0 0 1,0-13-10,-4-6 0,4-4 4,4 1 0,4-11 0,5-2 1,-4-4-1,12-6 1,5 9-2,9-2 0,0-1 0,8 4 1,4-4-3,5 3 0,9 4-7,4 6 1,0-3-12,9 10 0,-1 10-31,14-4 0</inkml:trace>
    <inkml:trace contextRef="#ctx0" brushRef="#br0" timeOffset="-1798.2579">3072-34 55,'0'0'27,"9"-10"5,-9 10-28,4 13-21,1 0 1,-5 19 41,-5 7 0,5 16-21,-8 22 0,-1 17-1,0 10 0,-8 15-1,0 10 0,-5 10 0,0-3 1,-4 3-6,0-6 1,-4-7 10,-1-7 0,1-9-7,0-7 1,-1-2 0,5-1 0,0-10-2,0-2 1,4-4-1,-4-13 0,5-3 0,3-4 0,1-2 1,0-11 0,4-5-1,0-1 0,4-6 1,0-1 0,1 1-2,-1-7 0,5-2 0,-1-5 1,1 1-1,0-3 0,-1-7 2,1 3 0,0-6-3,4 3 0,0-6-4,0-3 1,0-1 12,0 1 1,0-1-22,4 0 0,-4-6-9,0 0 0,9-6-29,-1-17 1</inkml:trace>
  </inkml:traceGroup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7:40:03.428"/>
    </inkml:context>
    <inkml:brush xml:id="br0">
      <inkml:brushProperty name="width" value="0.15875" units="cm"/>
      <inkml:brushProperty name="height" value="0.15875" units="cm"/>
      <inkml:brushProperty name="color" value="#014289"/>
      <inkml:brushProperty name="fitToCurve" value="1"/>
    </inkml:brush>
  </inkml:definitions>
  <inkml:traceGroup>
    <inkml:annotationXML>
      <emma:emma xmlns:emma="http://www.w3.org/2003/04/emma" version="1.0">
        <emma:interpretation id="{8D05AAE3-F4A8-4FA0-9870-ABA3A399410D}" emma:medium="tactile" emma:mode="ink">
          <msink:context xmlns:msink="http://schemas.microsoft.com/ink/2010/main" type="writingRegion" rotatedBoundingBox="19516,16419 21554,16432 21551,16759 19514,16746"/>
        </emma:interpretation>
      </emma:emma>
    </inkml:annotationXML>
    <inkml:traceGroup>
      <inkml:annotationXML>
        <emma:emma xmlns:emma="http://www.w3.org/2003/04/emma" version="1.0">
          <emma:interpretation id="{55F15CA0-32C4-4B9F-A33F-26896EE84E53}" emma:medium="tactile" emma:mode="ink">
            <msink:context xmlns:msink="http://schemas.microsoft.com/ink/2010/main" type="paragraph" rotatedBoundingBox="19516,16419 21554,16432 21551,16759 19514,1674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456C87FE-11F3-4F2E-84F4-1F1155A2D383}" emma:medium="tactile" emma:mode="ink">
              <msink:context xmlns:msink="http://schemas.microsoft.com/ink/2010/main" type="line" rotatedBoundingBox="19516,16419 21554,16432 21551,16759 19514,16746"/>
            </emma:interpretation>
          </emma:emma>
        </inkml:annotationXML>
        <inkml:traceGroup>
          <inkml:annotationXML>
            <emma:emma xmlns:emma="http://www.w3.org/2003/04/emma" version="1.0">
              <emma:interpretation id="{EA5D440D-5727-4274-B015-F1282C1E7424}" emma:medium="tactile" emma:mode="ink">
                <msink:context xmlns:msink="http://schemas.microsoft.com/ink/2010/main" type="inkWord" rotatedBoundingBox="19427,16570 19700,16359 19877,16587 19604,16799"/>
              </emma:interpretation>
              <emma:one-of disjunction-type="recognition" id="oneOf0">
                <emma:interpretation id="interp0" emma:lang="en-US" emma:confidence="0">
                  <emma:literal>000</emma:literal>
                </emma:interpretation>
                <emma:interpretation id="interp1" emma:lang="en-US" emma:confidence="0">
                  <emma:literal>0000</emma:literal>
                </emma:interpretation>
                <emma:interpretation id="interp2" emma:lang="en-US" emma:confidence="0">
                  <emma:literal>00</emma:literal>
                </emma:interpretation>
                <emma:interpretation id="interp3" emma:lang="en-US" emma:confidence="0">
                  <emma:literal>8000</emma:literal>
                </emma:interpretation>
                <emma:interpretation id="interp4" emma:lang="en-US" emma:confidence="0">
                  <emma:literal>old</emma:literal>
                </emma:interpretation>
              </emma:one-of>
            </emma:emma>
          </inkml:annotationXML>
          <inkml:trace contextRef="#ctx0" brushRef="#br0">101 130 36,'-9'0'18,"9"-6"2,0 3-17,0-1 2,0 4 0,0-3-1,0 0 0,0-1-2,0 1 0,0 0 1,0 0 0,0-1-3,0 1 0,0 0-1,0 0 1,0-1 1,0 1 0,-4 0-2,0 0 1,4-1-1,-5 4 1,1 4 0,0-1 0,-1 3 8,5 1 0,-4-1-16,0 4 1,4 3 8,-5 0 0,5 7-6,0-4 1,0 4 8,0 6 1,0-10-5,5 0 0,3 1 3,1-4 0,4-4-5,5-2 0,-1-4 1,0-6 1,5-4 1,0 1 0,-1-7-1,-3-3 1,-1-4-2,-4 0 0,-4 1 2,-5-7 1,-4 3-2,-4 4 1,-1 2-1,-8 4 1,-8 3 0,-1 1 0,0 5-1,1 4 0,-1 4 1,-4 2 0,0 7-1,4 0 0,5 4 0,4 9 0,0-7 0,4 14 1,5-7 1,4 0 0,4-10-2,9 0 0,0-3 0,4-3 0,5-10 0,9 0 0,-1-3 0,0-7 0,1-3 0,-5-3 0,-5-4-1,-3-3 1,-5 1 0,-9-1 1,-4 0-2,-8 0 1,-6 0 0,-7 4 0,-5 3 0,0 6 0,-5 3 0,1 7 1,-1 7-1,5 3 0,5 6 1,3 3 0,5 8-2,5-5 1,8 8 1,4-8 0,5-5-1,8-4 1,0-7-1,9-6 0,9-6 0,-4-4 1,-1-3-2,0-3 0,-4-1 10,-4-5 0,-4 2-20,-5-3 1,-5 0 10,-8 4 1,-4 6-2,-5 3 0,-8 4-1,-5 6 0,-4 6 4,0 10 1,0 1-3,4 5 0,1 8 2,3 6 0,5-1-4,9-2 1,4-4 2,4-12 1,9-1-4,0-10 1,9-9 1,0 0 0,4-10 0,0-3 0,0-1-1,0-6 0,-9 1 1,1-4 0,-10-4-1,-8 4 1,-4 0 0,-5-3 1,-12 6 0,-6 7 0,1 6-1,-4 7 0,0 6 1,-1 7 0,-4 9-1,9 4 0,5 0 0,3 10 0,5-1-1,5-3 1,8-3 1,4-3 0,5-6-2,8-11 1,0-3 0,5-3 0,9-9-1,-1-4 1,-4-4-2,-4-2 1,-5-4 1,-4-6 0,-4 6 0,-5-3 0,-4 3 0,-9 0 0,-4 7 0,-4 6 0,-5 4-1,1 2 1,-5 11 2,-5 3 0,5 6-2,4 3 0,9 4-1,0 3 1,9-3 1,4 0 0,9 3-1,8-13 0,5-10 0,8-3 0,5-6 0,-5-4 0,-4-3 0,0-7 0,-4 1 0,-5-1 1,-4-3-1,-4 1 0,-9-1 0,-9 0 0,1 7-1,-14 6 1,0 4 0,-4 2 1,0 8-1,5 5 1,-1 1-1,-4 3 0,8 0-1,5 3 1,5-3 0,3 0 0,10 0 1,3-3 0,1 0-3,4-3 1,0-4 0,5 0 1,-1 0 0,0 1 0,-4-11-2,0 1 0,-4-7 2,-5-4 0,5-2 0,-9-4 1,-4 3-1,-5 4 1,-4 3-2,0 3 1,0 7 0,-4 3 1,-1 7-2,-4 2 1,1 4 0,3 4 0,5 2 0,0 1 0,5-4 0,3-3 1,5-3-1,0-4 0,5-2-1,3-4 1,1-4-4,4-2 0,-4-4-4,-1 0 0,1 0-12,0 4 0,-5 6-9,-4 0 1</inkml:trace>
        </inkml:traceGroup>
        <inkml:traceGroup>
          <inkml:annotationXML>
            <emma:emma xmlns:emma="http://www.w3.org/2003/04/emma" version="1.0">
              <emma:interpretation id="{1B2C8DD1-8587-4F4C-8837-4F2C730842B7}" emma:medium="tactile" emma:mode="ink">
                <msink:context xmlns:msink="http://schemas.microsoft.com/ink/2010/main" type="inkWord" rotatedBoundingBox="20283,16568 20585,16338 20746,16550 20443,16780"/>
              </emma:interpretation>
              <emma:one-of disjunction-type="recognition" id="oneOf1">
                <emma:interpretation id="interp5" emma:lang="en-US" emma:confidence="0">
                  <emma:literal>•</emma:literal>
                </emma:interpretation>
                <emma:interpretation id="interp6" emma:lang="en-US" emma:confidence="0">
                  <emma:literal>@</emma:literal>
                </emma:interpretation>
                <emma:interpretation id="interp7" emma:lang="en-US" emma:confidence="0">
                  <emma:literal>0</emma:literal>
                </emma:interpretation>
                <emma:interpretation id="interp8" emma:lang="en-US" emma:confidence="0">
                  <emma:literal>°</emma:literal>
                </emma:interpretation>
                <emma:interpretation id="interp9" emma:lang="en-US" emma:confidence="0">
                  <emma:literal>d</emma:literal>
                </emma:interpretation>
              </emma:one-of>
            </emma:emma>
          </inkml:annotationXML>
          <inkml:trace contextRef="#ctx0" brushRef="#br0" timeOffset="2012.703">957 182 28,'-9'-13'14,"-4"4"3,13 9-13,-5-4 1,5 1 0,-4 3 1,4-6 0,-4-1-4,4 1 0,0-1 1,-5 1 0,1 2-2,0-6 1,-1 7-1,1-3 0,0 2 1,-5 1 0,0 0-1,1 3 0,-1 3-1,0 4 1,1 2 0,-1 8 1,5-4-3,-1 3 0,1 0 2,4 4 0,0-7-1,4 0 1,5 0-1,4 0 1,0-6-1,4-7 1,5 0-1,0-4 0,-1-9 0,1 3 0,-4-9 0,-1-1 0,-4-6-1,-4 0 1,-5 0 1,-4 3 0,0 1 0,-9 5 0,-4 4-1,0 4 0,-4 5 0,0 8 1,-1 2-1,-4 7 1,5 7-2,4 6 1,0 3 3,0-3 0,9 7-3,4-1 1,0-3-1,8-6 0,5 0 0,5-13 0,-1 3 0,5-7 1,4-9-2,0-3 1,-4-4 0,4-10 0,0-6-1,-5 0 0,-8-3 0,0-4 1,-8 4-2,-5 3 1,-9 3 2,0 7 0,-8 3-1,-5 10 1,1 3-1,-5 9 0,4 4-1,0 7 1,0-1 0,9 8 0,0 5 1,9-6 1,0 0-2,4-6 1,4-4 0,9 0 0,4-6-2,5-13 1,4-4-1,9-9 1,0-4-1,-5-2 0,-4-1 1,-4-6 0,-5 3 0,-4-1 0,-8 1 0,-5 4 0,-5 2 0,-12 1 1,-5 6-2,-4 9 1,-4 8 2,-1 2 1,-3 7-4,8 3 1,0 10 0,4 0 1,4 4 0,5-1 0,9-9-2,8-1 1,5 4 0,8-13 0,5-4 0,4-6 1,0-3-4,5-7 1,-1-3 2,-4 0 0,-4-6-1,-5-1 0,-4 1 1,-4-4 0,-5 0 0,-8 3 1,-5 1-1,-8 3 0,-5 6-1,0 3 1,-4 7 1,0 10 1,0 3-3,0 7 0,5 2 1,-1 1 1,9 13-2,4 0 1,5-7 0,4-6 0,8-3 1,1-11 0,8-12-2,5 0 1,0-7-3,0-6 1,-1-4 4,-8 1 1,-4-11-4,0 4 0,-9 0 1,-5 0 1,-3 0-2,-10 7 1,1 2 0,0 4 1,-5 10-1,0 6 1,5 7-1,-1 10 0,1 6 0,4 0 1,9 0-2,4 0 0,8-3-6,5 9 0,9-12-20,9-4 1,8-3-1,4-33 0</inkml:trace>
        </inkml:traceGroup>
        <inkml:traceGroup>
          <inkml:annotationXML>
            <emma:emma xmlns:emma="http://www.w3.org/2003/04/emma" version="1.0">
              <emma:interpretation id="{7EA432BE-9AED-4589-A797-A1F52C368230}" emma:medium="tactile" emma:mode="ink">
                <msink:context xmlns:msink="http://schemas.microsoft.com/ink/2010/main" type="inkWord" rotatedBoundingBox="21141,16627 21439,16378 21613,16587 21315,16836"/>
              </emma:interpretation>
              <emma:one-of disjunction-type="recognition" id="oneOf2">
                <emma:interpretation id="interp10" emma:lang="en-US" emma:confidence="0">
                  <emma:literal>•</emma:literal>
                </emma:interpretation>
                <emma:interpretation id="interp11" emma:lang="en-US" emma:confidence="0">
                  <emma:literal>&amp;</emma:literal>
                </emma:interpretation>
                <emma:interpretation id="interp12" emma:lang="en-US" emma:confidence="0">
                  <emma:literal>@</emma:literal>
                </emma:interpretation>
                <emma:interpretation id="interp13" emma:lang="en-US" emma:confidence="0">
                  <emma:literal>8</emma:literal>
                </emma:interpretation>
                <emma:interpretation id="interp14" emma:lang="en-US" emma:confidence="0">
                  <emma:literal>old</emma:literal>
                </emma:interpretation>
              </emma:one-of>
            </emma:emma>
          </inkml:annotationXML>
          <inkml:trace contextRef="#ctx0" brushRef="#br0" timeOffset="3797.8533">1946 156 35,'0'4'17,"-4"-21"1,4 14-17,-4-3 5,-5 2 1,5-2-5,-5-1 1,0 1 0,1-1 1,-5 1-4,0 2 1,0 1-1,-5 6 1,1 1-1,0 2 1,-1 4 1,1 0 0,-1 0-3,5-1 0,0 1 1,0 3 1,5 7 0,3-11 0,5 4 0,5 4 0,3-8-2,5 1 0,5-3 2,3-4 0,1-3-2,4-3 1,0-7-1,0-3 0,0 3-1,-4-6 1,0-4 0,-5-6 0,-8 4 1,-9-1 1,-5-3-2,-3 3 1,-5 7 3,-9 3 0,0 3-2,-4 10 0,0 6 0,0 7 1,0 7-2,0 3 1,4 9 0,5-2 0,0 12 1,8-16 1,5 0-3,8 0 0,5 3 1,8-12 1,5-8-4,4-2 0,4-10 0,1-4 1,-1-12 1,5 2 0,-5-5-2,0-8 0,-8 1 1,-4-10 0,-5 6 2,-9 1 1,-4 2-1,-9 11 0,-4 3-1,-4 9 0,-9 7 0,-5 3 1,5 10-2,0 4 1,5 5 2,-1 8 1,5-1-3,8 13 1,5-9-1,-1-10 1,10-4 1,3 1 1,10-7-4,-1-3 1,5-10 1,4 0 0,4-13-3,5-4 0,-9 1 1,0 0 0,-9-7-1,-4 0 1,-8-9-1,-10 2 0,-8 1 3,-4 3 0,-5 6-1,-8 4 0,-9 10 2,4 2 1,0 14-1,1 10 0,3-4-2,1 10 0,4 0 0,8 0 0,5 10 1,9-10 1,4 0-2,13-3 1,0-10-1,4 0 0,9-13-1,0 0 0,5-7-1,-5-9 0,0-3 0,-4-8 0,-1-2-1,-3-7 1,-1 1 3,-8 5 1,-9 4-3,0 3 0,-5 4 2,-3 6 0,-14 6-1,5 7 0,-5 7 1,0 6 1,-4 10-2,0 9 0,4 7 0,9-3 1,5 0-17,12-4 1,18-2-28,4-17 0</inkml:trace>
        </inkml:traceGroup>
      </inkml:traceGroup>
    </inkml:traceGroup>
  </inkml:traceGroup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7:40:54.429"/>
    </inkml:context>
    <inkml:brush xml:id="br0">
      <inkml:brushProperty name="width" value="0.15875" units="cm"/>
      <inkml:brushProperty name="height" value="0.15875" units="cm"/>
      <inkml:brushProperty name="color" value="#014289"/>
      <inkml:brushProperty name="fitToCurve" value="1"/>
    </inkml:brush>
  </inkml:definitions>
  <inkml:traceGroup>
    <inkml:annotationXML>
      <emma:emma xmlns:emma="http://www.w3.org/2003/04/emma" version="1.0">
        <emma:interpretation id="{E63B18E9-41D1-4D00-98CD-BADC407C039B}" emma:medium="tactile" emma:mode="ink">
          <msink:context xmlns:msink="http://schemas.microsoft.com/ink/2010/main" type="writingRegion" rotatedBoundingBox="3173,16553 3473,16553 3473,16849 3173,16849"/>
        </emma:interpretation>
      </emma:emma>
    </inkml:annotationXML>
    <inkml:traceGroup>
      <inkml:annotationXML>
        <emma:emma xmlns:emma="http://www.w3.org/2003/04/emma" version="1.0">
          <emma:interpretation id="{F412666C-1B1A-4545-8005-9F04E0B16DD7}" emma:medium="tactile" emma:mode="ink">
            <msink:context xmlns:msink="http://schemas.microsoft.com/ink/2010/main" type="paragraph" rotatedBoundingBox="3173,16553 3473,16553 3473,16849 3173,1684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F5B25B6-F9A8-42B5-B230-EEAF534F3AD0}" emma:medium="tactile" emma:mode="ink">
              <msink:context xmlns:msink="http://schemas.microsoft.com/ink/2010/main" type="line" rotatedBoundingBox="3173,16553 3473,16553 3473,16849 3173,16849"/>
            </emma:interpretation>
          </emma:emma>
        </inkml:annotationXML>
        <inkml:traceGroup>
          <inkml:annotationXML>
            <emma:emma xmlns:emma="http://www.w3.org/2003/04/emma" version="1.0">
              <emma:interpretation id="{86D91838-59C0-4E43-8C22-515CF2B3C7FC}" emma:medium="tactile" emma:mode="ink">
                <msink:context xmlns:msink="http://schemas.microsoft.com/ink/2010/main" type="inkWord" rotatedBoundingBox="3173,16553 3473,16553 3473,16849 3173,16849"/>
              </emma:interpretation>
              <emma:one-of disjunction-type="recognition" id="oneOf0">
                <emma:interpretation id="interp0" emma:lang="en-US" emma:confidence="0.5">
                  <emma:literal>•</emma:literal>
                </emma:interpretation>
                <emma:interpretation id="interp1" emma:lang="en-US" emma:confidence="0">
                  <emma:literal>&amp;</emma:literal>
                </emma:interpretation>
                <emma:interpretation id="interp2" emma:lang="en-US" emma:confidence="0">
                  <emma:literal>@</emma:literal>
                </emma:interpretation>
              </emma:one-of>
            </emma:emma>
          </inkml:annotationXML>
          <inkml:trace contextRef="#ctx0" brushRef="#br0">244 110 36,'-9'-16'18,"9"19"5,0-9-18,0-1-1,0 1 1,0-1-3,-4 1 1,-1-1 1,1-6 0,-5 7-2,1-4 0,-1 4-3,0 6 0,0 0 0,1 6 1,-1 4 0,0 0 1,-4 3-2,0-4 1,5 1 1,-1 3 0,5-3-1,-1 6 0,1-3-1,0 0 1,8 0 2,0-3 1,5 0-4,4 0 0,0-1 2,0-9 0,4-3-2,1 0 1,4-4-1,-5-2 1,5-1 1,-5-3 0,-4-3 0,0-4 0,-4 4-1,-5-4 1,-8 4-8,-5 0 1,-4 6 15,0 3 0,-4 4-10,-5 6 1,0 4 0,5 6 0,-5 0 0,0 3 1,9 0-2,5 4 1,-1 3 2,9-7 0,0 7-2,9-4 0,-1-9 1,1 6 0,4-6-1,0-3 0,0-4-10,5-6 1,-5-10 17,0-4 1,0 1-9,-5-3 0,1-4 0,-5 3 1,-8 1-2,0-1 1,-5 4 0,-4 3 0,-4 0 1,-1 10 0,-4-1-1,1 4 1,3 4-2,1 12 0,4-3 0,4 0 1,1 6 1,3 1 0,5-7 0,9 0 0,0 0-1,4-3 1,0-4-1,4-6 1,0-3-2,5-7 0,0 1 0,0-11 1,-5-3 0,-4 4 0,-4-1 0,-5 4 0,-4-7-1,-4 13 0,-9 1 1,0 5 1,-5 4-2,-3 7 0,-6 3 1,6 12 0,-1 1 0,5 3 0,4 4 1,4 2 1,5-9-2,4-4 1,8-9-1,10 3 0,-1-10 6,9-6 1,0-10-11,0 3 1,-4-6 0,0 0 1,-9-7 1,-5 4 1,-3 2-1,-10 1 1,1 0 0,-9-1 0,-4 4-1,-5 4 0,-4 2 1,0 4 0,0 6 0,4 7 1,0 6 0,5 7 0,0 3 8,8-6 1,5 2-19,-1 1 0,5-3 10,5-4 1,3-6-2,5 3 1,5-7-1,-1-9 0,0-10-1,1 3 1,-5-6-1,0-7 0,-5 0 1,-8 1 0,0-1-1,-4 3 0,-5 7 0,-4 0 0,-4 3 1,0 4 1,4 6 0,0 6 0,0 11-2,0 2 0,4 1 0,0 3 0,5 3 2,4-7 1,4-3 0,5 1 0,4-8-1,4-2 0,5-10-1,0-4 0,-1-3-1,1-12 0,-5 9 1,1-10 0,-9 0 0,-5 3 0,-4 4-1,-4 3 1,-5 3 0,0 7 0,-8 0 0,-5 3 0,0 6-1,5 7 1,0 0-1,4 4 1,4 6 0,5-4 1,-1 1 0,5-11 1,5 8-2,3-4 1,5-7-1,5 1 0,3-11 0,-3-2 0,-5-4-2,0 0 1,0 1 1,-4-11 0,-5 1 0,-4 2 1,0 1-3,-9 0 1,-4 3 2,0-4 0,-4 4-2,-1 0 0,1 10 6,0 0 0,-1 6-11,5 0 1,0 20 6,5-3 0,3 2-1,5-2 0,0-4-1,5 4 1,3-10 3,5 3 0,5-4-3,-5-2 1,4-7-3,-4-7 1,0-2 1,0-4 0,-4-4-1,-1-2 0,-3 3 1,-5-4 0,-5 4 0,1-4 0,-5 4-2,-4 6 1,0 4 2,0 2 0,0 4-1,0 4 1,0 5-3,5 11 1,-1 3 2,5 3 0,-1 0-1,5-7 0,0 1 0,9-4 1,4-6-1,0-7 1,9-3-4,-5-10 1,9-3 5,-4 0 0,0-6-3,-5-4 0,-4 3-1,-4 1 1,-9-1-2,-5 1 0,-3 6 1,-5 0 0,0 3 1,-9 4 0,0 2 0,5 8 0,-1 2 0,1 4 1,4 6-1,0 4 0,4 2 3,5 1 0,4-3-5,0 3 0,9-1 4,4-2 0,4-7-1,0-7 0,1 1-1,3-7 1,-3 0-2,-1-3 0,1-4 1,-5-3 0,0 1-1,-9-4 1,0-7-1,-4 4 1,-4-4-2,-5 4 1,-4 3-1,-4-3 1,-5 6 2,0-3 0,1 13-2,-1 0 1,5 13-1,4 3 1,0 7-1,4 3 1,5-3 1,4-4 0,4 7 2,5-6 0,4-7-3,0-3 0,0-10-1,4-4 1,5-5 1,-5 2 1,0-6-3,-3-10 0,-1-3 0,-5 4 1,-8-5-1,-4 5 1,0 2-1,-5 1 1,0 6 0,-4 6 1,-4 1-2,-5 2 1,5 8-1,-1 2 1,5 4 0,0 9 1,5 4-1,3 0 0,10 13 2,3-10 0,5-3-1,0-4 0,5-9-1,3 3 0,-3-7 1,-1-2 1,1-8-3,-1-5 0,0 2 1,-4-9 1,-4-4-2,0-2 0,-5-1 1,-8 3 0,-5 4-2,-4 0 1,-4-1 1,-5 8 0,0-4 0,0 3 0,1 7 0,3 3 1,1 6-2,0 10 1,4-3 0,0 13 0,4 1 1,9-5 0,0-2 0,4 3 1,14-1-2,-1-9 1,5-3 0,-1 3 0,1-13 1,0 0 1,-5-3-2,1-4 0,-1-6-2,-8-3 1,-1 3 0,-3-10 0,-18-6-3,-5 6 0,-3 7 2,-1 0 0,-4 3 0,4 6 0,0 4 1,1 13 0,3 6 1,1 3 0,4 4-2,4 3 1,0 7-1,9-7 1,5 0 2,4-6 1,8-4 1,5-3 1,4-10-5,0-3 0,4-6 0,0-11 0,1-2 0,-5-11 1,-4 1-2,-9 0 1,0 0-3,-13-1 0,-9 4 1,-4-3 0,-4 6 2,-9 7 1,0 6-2,-5 7 1,1 6 0,-1 7 0,5 3 2,0 10 1,5 3-5,7 3 0,6 0 3,3-3 1,5-3-2,5 3 0,3-6 1,6-4 1,3-3-2,5-3 0,-1-10 1,1-3 1,0-4-4,-1-3 1,1-3 1,-4-6 0,-5-4-2,-5 3 1,-3-2 2,-5-1 1,-5 3-6,-3 1 1,-1-1 2,-4 4 0,-5 6 1,1 7 0,0 0 0,-1 6 0,5 10-1,0 10 1,5-1 1,3 5 1,1-1-3,8 0 0,5-4 5,4 4 0,0-9-4,4-4 0,1-3 2,-1-7 0,0 0-2,1-13 0,-1-3-1,1-6 0,-10-4-3,1-6 1,-9-1 1,-4 1 1,-5 6 0,-8 4 1,-1 2 0,-8 4 1,0 7-2,0 6 0,4 3 2,5 4 0,0 6-2,4 3 0,4 7 1,5 0 1,4-7 3,8 3 1,5-6-5,5 4 0,3-4 2,1-10 0,4-6-2,0-4 1,0-9-3,-4 3 0,-5-7 1,-4-2 1,-8-1-4,-5 0 1,-5-3 0,-3 6 1,-10 7 3,-3 4 0,-1 5-2,-4 1 1,4 3 0,5 7 0,-1 2 0,5 8 0,5 9 0,-1-4 0,5 1 0,4 0 0,4-3 1,5-4 0,4-3-1,0-3 0,4-4 1,0 1 0,1-7-2,-5-7 1,0 1-1,-4-7 1,-1 3 0,-3-10 0,-5 1-1,0 2 0,0-2 0,-5-1 0,-3-2 0,-1 9 1,-4 3-2,0 7 1,-5 3 1,1 6 1,4 4-2,0 9 1,4 4-1,5-3 1,4 3 0,9-1 1,4-9-17,8 0 0,14-9-31,0-27 0</inkml:trace>
        </inkml:traceGroup>
      </inkml:traceGroup>
    </inkml:traceGroup>
  </inkml:traceGroup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18:53.130"/>
    </inkml:context>
    <inkml:brush xml:id="br0">
      <inkml:brushProperty name="width" value="0.28222" units="cm"/>
      <inkml:brushProperty name="height" value="0.28222" units="cm"/>
      <inkml:brushProperty name="color" value="#014289"/>
      <inkml:brushProperty name="fitToCurve" value="1"/>
    </inkml:brush>
  </inkml:definitions>
  <inkml:trace contextRef="#ctx0" brushRef="#br0">2638 551 39,'-21'-7'19,"8"23"6,8-9-21,1-7 1,0 3 0,-1-6 0,1 0 0,4-7-4,0 0 1,4 4-2,5-10 1,4-4 1,4-2 0,9-1-1,5-9 0,8-1 1,4-2 0,9-4-1,5-3 0,3 6 0,6 1 1,-1-1-4,13 4 1,0 3 2,9 0 1,-1 6-1,1-3 1,0 1-1,0 12 0,0 3-1,-1 7 1,-3 6 0,-10 3 0,-7 11-1,-10 8 1,-8 8 0,-9 9 0,-9 6-1,-4 7 1,-13 13 0,-13 0 0,-4-4 1,-13 4 0,-10 0 0,-12 3 0,-8 4-2,-14-4 0,-4 3 0,-5 0 1,-12-3-1,0 1 1,-1-14-1,1-7 0,4-9 0,8-6 1,5-7-1,9-6 1,-1-7-2,14-6 1,4-4 0,4-3 0,9 0-1,4-3 1,5 0 0,4 0 1,4 0-2,1 0 0,3 0 0,5 0 1,9 4 0,0-1 0,4-3 1,4 0 0,5 0-2,8 0 1,5 0 0,13-3 0,4 6 0,0 3 0,4 1 0,5 6 1,4 6-2,0 7 1,0 3 0,0 10 1,0 0-1,5 12 0,-1-5-1,-4 2 1,-8 1 1,3 6 0,-8 3-1,-4-3 0,-4 3-1,-5 0 0,-9 13 3,-4-3 0,-9-7-2,-8 1 1,-9-1 1,-4 1 1,-9-8-3,-5 1 1,-8 4-1,-8-8 1,-14 7 0,-9-12 0,-8-1 2,-4-6 1,-1-1-4,-8-8 1,0-1 4,0 0 1,0-13-10,-4-6 0,4-4 4,4 1 0,4-11 0,5-2 1,-4-4-1,12-6 1,5 9-2,9-2 0,0-1 0,8 4 1,4-4-3,5 3 0,9 4-7,4 6 1,0-3-12,9 10 0,-1 10-31,14-4 0</inkml:trace>
  <inkml:trace contextRef="#ctx0" brushRef="#br0" timeOffset="1">3072-34 55,'0'0'27,"9"-10"5,-9 10-28,4 13-21,1 0 1,-5 19 41,-5 7 0,5 16-21,-8 22 0,-1 17-1,0 10 0,-8 15-1,0 10 0,-5 10 0,0-3 1,-4 3-6,0-6 1,-4-7 10,-1-7 0,1-9-7,0-7 1,-1-2 0,5-1 0,0-10-2,0-2 1,4-4-1,-4-13 0,5-3 0,3-4 0,1-2 1,0-11 0,4-5-1,0-1 0,4-6 1,0-1 0,1 1-2,-1-7 0,5-2 0,-1-5 1,1 1-1,0-3 0,-1-7 2,1 3 0,0-6-3,4 3 0,0-6-4,0-3 1,0-1 12,0 1 1,0-1-22,4 0 0,-4-6-9,0 0 0,9-6-29,-1-17 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18:53.773"/>
    </inkml:context>
    <inkml:brush xml:id="br0">
      <inkml:brushProperty name="width" value="0.28222" units="cm"/>
      <inkml:brushProperty name="height" value="0.28222" units="cm"/>
      <inkml:brushProperty name="color" value="#014289"/>
      <inkml:brushProperty name="fitToCurve" value="1"/>
    </inkml:brush>
  </inkml:definitions>
  <inkml:trace contextRef="#ctx0" brushRef="#br0">2685 693 39,'-27'-9'19,"10"29"6,10-11-21,2-9 1,-1 4 0,0-8 0,1 0 0,5-8-4,0-1 1,5 6-2,7-13 1,5-5 1,5-2 0,12-1-1,7-12 0,10-1 1,6-2 0,11-5-1,7-5 0,4 9 0,8 0 1,-2-1-4,18 6 1,0 3 2,11 0 1,-1 7-1,1-3 1,1 1-1,-1 14 0,1 5-1,-2 8 1,-4 8 0,-13 4 0,-9 13-1,-14 10 1,-10 10 0,-11 11 0,-13 8-1,-5 8 1,-17 16 0,-17 1 0,-5-6 1,-17 5 0,-14 0 0,-15 5 0,-11 4-2,-18-5 0,-5 4 0,-8 0 1,-14-4-1,-1 1 1,-1-17-1,1-8 0,5-12 0,11-7 1,7-9-1,11-8 1,-1-8-2,19-7 1,4-6 0,6-3 0,12 0-1,5-4 1,7 0 0,5 0 1,5 0-2,1 0 0,5 0 0,6 0 1,12 5 0,0-2 0,5-3 1,5 0 0,7 0-2,10 0 1,7 0 0,17-3 0,6 6 0,-1 5 0,6 0 0,6 9 1,6 6-2,-1 9 1,1 5 0,-1 10 1,0 1-1,7 16 0,-1-7-1,-5 3 1,-11 0 1,4 9 0,-11 3-1,-5-4 0,-5 4-1,-7 0 0,-11 16 3,-6-3 0,-12-9-2,-10 1 1,-12-1 1,-5 1 1,-12-10-3,-7 0 1,-10 6-1,-11-9 1,-18 8 0,-12-15 0,-10-1 2,-6-8 1,-1-1-4,-11-9 1,1-2 4,-1 0 1,1-16-10,-6-8 0,5-4 4,6 0 0,5-13 0,6-2 1,-4-6-1,15-6 1,6 10-2,13-2 0,-1-2 0,11 6 1,5-6-3,7 5 0,12 4-7,5 8 1,0-4-12,11 12 0,0 13-31,18-5 0</inkml:trace>
  <inkml:trace contextRef="#ctx0" brushRef="#br0" timeOffset="1">3256-33 55,'0'0'27,"12"-12"5,-12 12-28,5 16-21,2 0 1,-7 24 41,-7 8 0,7 21-21,-10 26 0,-2 22-1,0 12 0,-11 18-1,1 13 0,-7 13 0,0-4 1,-5 4-6,0-8 1,-6-8 10,0-10 0,0-11-7,1-8 1,-2-3 0,7 0 0,0-13-2,-1-3 1,7-5-1,-7-16 0,8-3 0,3-6 0,2-2 1,-1-13 0,6-8-1,0 0 0,5-8 1,0 0 0,2 0-2,-2-8 0,7-3 0,-2-6 1,2 1-1,0-3 0,-2-9 2,2 3 0,0-6-3,5 2 0,0-6-4,0-4 1,0-2 12,0 2 1,0-2-22,5 1 0,-5-8-9,0 0 0,12-8-29,-2-20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3:56:23.328"/>
    </inkml:context>
    <inkml:brush xml:id="br0">
      <inkml:brushProperty name="width" value="0.10583" units="cm"/>
      <inkml:brushProperty name="height" value="0.10583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DA13EF4F-00A6-4179-A34B-6ADB7147DF02}" emma:medium="tactile" emma:mode="ink">
          <msink:context xmlns:msink="http://schemas.microsoft.com/ink/2010/main" type="writingRegion" rotatedBoundingBox="10896,4584 15443,5258 15017,8134 10469,7460">
            <msink:destinationLink direction="with" ref="{25999894-356D-42DD-A310-409482707A70}"/>
          </msink:context>
        </emma:interpretation>
      </emma:emma>
    </inkml:annotationXML>
    <inkml:traceGroup>
      <inkml:annotationXML>
        <emma:emma xmlns:emma="http://www.w3.org/2003/04/emma" version="1.0">
          <emma:interpretation id="{DC24FE54-2E03-4D3C-B6C0-54235CED118F}" emma:medium="tactile" emma:mode="ink">
            <msink:context xmlns:msink="http://schemas.microsoft.com/ink/2010/main" type="paragraph" rotatedBoundingBox="10896,4584 15443,5258 15149,7245 10601,6570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3B06EE8-2E27-41B6-BBC7-C89C4CA0D2B0}" emma:medium="tactile" emma:mode="ink">
              <msink:context xmlns:msink="http://schemas.microsoft.com/ink/2010/main" type="line" rotatedBoundingBox="10896,4584 15443,5258 15149,7245 10601,6570"/>
            </emma:interpretation>
          </emma:emma>
        </inkml:annotationXML>
        <inkml:traceGroup>
          <inkml:annotationXML>
            <emma:emma xmlns:emma="http://www.w3.org/2003/04/emma" version="1.0">
              <emma:interpretation id="{E5753380-1FA9-4832-8E3D-502275E87ABB}" emma:medium="tactile" emma:mode="ink">
                <msink:context xmlns:msink="http://schemas.microsoft.com/ink/2010/main" type="inkWord" rotatedBoundingBox="10896,4584 15443,5258 15149,7245 10601,6570"/>
              </emma:interpretation>
              <emma:one-of disjunction-type="recognition" id="oneOf0">
                <emma:interpretation id="interp0" emma:lang="ru-RU" emma:confidence="0">
                  <emma:literal>ЯДЫ“;</emma:literal>
                </emma:interpretation>
                <emma:interpretation id="interp1" emma:lang="ru-RU" emma:confidence="0">
                  <emma:literal>ЯДЫ“.</emma:literal>
                </emma:interpretation>
                <emma:interpretation id="interp2" emma:lang="ru-RU" emma:confidence="0">
                  <emma:literal>ЯДЫ;</emma:literal>
                </emma:interpretation>
                <emma:interpretation id="interp3" emma:lang="ru-RU" emma:confidence="0">
                  <emma:literal>ЯДЫ.</emma:literal>
                </emma:interpretation>
                <emma:interpretation id="interp4" emma:lang="ru-RU" emma:confidence="0">
                  <emma:literal>ЯД;</emma:literal>
                </emma:interpretation>
              </emma:one-of>
            </emma:emma>
          </inkml:annotationXML>
          <inkml:trace contextRef="#ctx0" brushRef="#br0">447 0 61,'-52'-16'30,"-61"58"2,91-29-31,-13 7-1,-8 9 0,0 10-8,3 13 1,10 17-44,8 25 1,1 1 47,-5-14 0</inkml:trace>
          <inkml:trace contextRef="#ctx0" brushRef="#br0" timeOffset="-300.9509">395-94 46,'-70'-30'23,"-56"37"9,83 6-23,-22 3-6,-26 7 0,-14 13 0,-12 16 1,-13 16-4,-9 14 1,13 9-1,13 10 0,26-10-6,22 0 1,26-3-24,22-3 1,21-10 1,22-17 0</inkml:trace>
          <inkml:trace contextRef="#ctx0" brushRef="#br0" timeOffset="-1125.9382">-326 8 57,'-4'-33'28,"-35"27"4,17 9-29,-22 7-2,-25 16 0,-31 16-1,-21 20 0,-10 19-3,-12 4 1,-5 9 0,22-2 1,22-1-9,26-3 1,26-7-8,26-13 0,22-9-13,34-30 1</inkml:trace>
          <inkml:trace contextRef="#ctx0" brushRef="#br0" timeOffset="-945.8298">104-18 45,'52'-36'22,"-35"68"5,-21-15-24,-9 9 1,-9 10 1,-21 12-5,-18 21 1,-13 6-3,0 6 1,5-6-12,8-3 0,13-4-25,14-9 0</inkml:trace>
          <inkml:trace contextRef="#ctx0" brushRef="#br0" timeOffset="-1366.8183">-369-84 61,'-100'0'30,"-52"56"0,95-46-30,-25 9 0,-18 10 0,-22 11 0,-21 5 0,13 7-3,8 13 1,9 0-2,9-3 0,9-3-10,16-4 0,19-9-25,21 9 0</inkml:trace>
          <inkml:trace contextRef="#ctx0" brushRef="#br0" timeOffset="-2072.0229">-574-328 58,'-47'-36'29,"-79"4"5,78 25-29,-21 1-3,-18 3 1,-31 3-4,-16 0 1,-5 13-1,-17 13 0,-14 9 2,5 14 0,9 20-2,0-4 1,-1 10-6,27 6 1,17 14-7,22 2 0,22-9-24,21 7 1,26-20 24,18-23 0</inkml:trace>
          <inkml:trace contextRef="#ctx0" brushRef="#br0" timeOffset="-2388.0993">-409-230 36,'13'-7'18,"-4"4"9,-9 3-18,5-3-6,-5-7 1,0-6 2,-5 0 1,-4-4-6,-12-3 0,-23-3 1,-12 0 1,-31 3 0,-17 10 1,-18 13-3,-17 10 0,-21 10-1,3 15 1,-8 8-2,-8 15 0,3 8 1,14-1 1,4 10-2,9 6 1,4-9-4,26 6 0,17-10-8,23-6 1,21-10-32,17-10 0,26-9 39,31-20 1</inkml:trace>
          <inkml:trace contextRef="#ctx0" brushRef="#br0" timeOffset="1801.5539">-665-117 56,'35'-55'28,"-61"35"3,13 17-29,-9 3-3,-21 3 1,-18 13 1,-17 14 0,-26 18-6,-22 11 0,-13 26-6,4 16 1,5-4-33,8 8 1</inkml:trace>
          <inkml:trace contextRef="#ctx0" brushRef="#br0" timeOffset="1290.5099">-908-293 58,'-61'-62'29,"-17"56"4,56 2-29,-21 11-2,-18 3 0,-26-1-3,-8 18 0,-9 21 1,-9 11 0,-9 0-7,5 9 0,8 7-9,14 3 1,12 10-25,5-16 1</inkml:trace>
          <inkml:trace contextRef="#ctx0" brushRef="#br0" timeOffset="2310.4707">-1025-332 53,'-83'3'26,"-29"46"3,64-26-26,-26 0-3,-17 16 0,-22 10-2,-22 16 0,1 16-7,8 20 0,22-6-34,21 9 0</inkml:trace>
          <inkml:trace contextRef="#ctx0" brushRef="#br0" timeOffset="1576.9729">-1042-49 56,'-109'26'28,"-43"36"5,96-42-29,-18-4-6,-13 13 0,-17 7-3,-9 7 1,0-8-8,13 11 0,9 9-29,21-6 0</inkml:trace>
          <inkml:trace contextRef="#ctx0" brushRef="#br0" timeOffset="2071.0783">-1290-231 61,'-152'-23'30,"-61"88"1,153-35-30,-23 12 1,-8 7 0,0 6-3,4 14 1,13-8-17,9 24 1,13-13-30,13-4 1</inkml:trace>
          <inkml:trace contextRef="#ctx0" brushRef="#br0" timeOffset="-1846.1402">-1750-501 52,'-61'-59'26,"-91"30"6,100 35-26,-22 7-3,-17 17 1,-26 9-5,-5 3 1,-4 13 1,9-3 0,4 17-7,5 6 0,12-10-1,9 7 0,13-1-4,22 4 0,13 3-27,22 0 1</inkml:trace>
          <inkml:trace contextRef="#ctx0" brushRef="#br0" timeOffset="2535.611">-1824-472 56,'-117'-3'28,"-79"71"4,144-42-28,-17 30-3,-18 5 1,0 8-3,5 6 1,8 6-8,17 7 0,14 3-19,13-13 1,17-13 0,21-25 1</inkml:trace>
          <inkml:trace contextRef="#ctx0" brushRef="#br0" timeOffset="2715.5329">-2015-345 55,'-100'36'27,"-34"88"3,90-82-29,-21 30-1,-22 19 0,-8 13-10,-1 3 1,9 7-37,13-19 0</inkml:trace>
          <inkml:trace contextRef="#ctx0" brushRef="#br0" timeOffset="2955.9085">-2171-436 57,'-200'26'28,"-52"111"2,183-85-30,-14 13 0,-4 16 0,5 20-11,21 10 1,31 9-37,25 4 1</inkml:trace>
          <inkml:trace contextRef="#ctx0" brushRef="#br0" timeOffset="-1637.672">-2180-429 55,'-113'10'27,"-30"52"5,91-29-28,-26 12-3,-14 14 0,-3 9-8,-5 10 1,9 13-11,26-6 0,17 0-19,31-7 1</inkml:trace>
          <inkml:trace contextRef="#ctx0" brushRef="#br0" timeOffset="4970.184">295 23 53,'-9'-52'26,"44"19"4,-22 43-27,9 10 0,4 9 0,8 30-2,10 12 0,4 30-3,-5 7 1,-4-4-8,-4-3 0,-5-7 0,-4-12 1,-4-17 3,-5-10 1,-8-19-11,-5-23 1,1-16 21,-5-23 0,-5-30 10,-3-9 1,-1-16-11,5-17 1,4 17-3,4 15 1,5 18-9,4 18 0,8 27 6,5 32 1,14 33-4,-6 23 1,-3 29-5,-5 13 1,0 3-8,-5-22 0,6-20 1,-6-20 0,-3-23-8,-1-18 1,-4-21 21,-9-29 0,-4-29 15,-8-29 0,-5-20-12,4-13 0,0-7 3,5 24 1,4 18-9,4 24 0,5 23-1,4 28 0,4 27-1,5 26 0,0 26-4,-5 26 1,1 3-3,-5 7 0,-5-10-2,5-10 0,0-23 6,0-16 1,0-16-5,0-16 1,-4-20 2,0-23 1,-5-19-24,-4-24 1,0 1 16,-4 16 1</inkml:trace>
          <inkml:trace contextRef="#ctx0" brushRef="#br0" timeOffset="4368.695">256 82 55,'0'0'27,"17"35"4,-8-15-28,8 16-2,9 26 0,5 19-2,3 7 1,5 10-7,1 3 1,-6-7-7,1-9 1,-5-10-27,-8-27 1</inkml:trace>
          <inkml:trace contextRef="#ctx0" brushRef="#br0" timeOffset="4157.9729">256-32 34,'-9'-10'17,"-4"0"5,13 7-17,-4 3-3,-1-3 1,1-1-1,4 1 1,0 0-8,0 3 1,0 0 12,4 6 1,5 11-4,0 9 0,12 16-2,6 20 1,7 9-6,5 24 1,5 6-2,-5 3 1,0-3-8,-4-10 0,-5-6-32,-8-14 1</inkml:trace>
          <inkml:trace contextRef="#ctx0" brushRef="#br0" timeOffset="6950.7082">768 62 25,'4'-13'12,"5"-10"10,-5 17-13,-4-11-4,0 4 0,0 0-1,-4 0 0,0 4-1,-1-1 1,1 7-2,-5 12 0,5 14-3,0 19 1,4 20 0,4 29 1,9 20-14,9 6 1,21 23-24,5 17 1</inkml:trace>
          <inkml:trace contextRef="#ctx0" brushRef="#br0" timeOffset="125648.3189">-452-941 29,'-9'-3'14,"5"0"5,4 3-15,0 0-3,0 0 0,0 0 1,0 0 1,0 0 0,9 6 1,-1 7-2,1 13 1,8 13 0,-4 7 1,5 16-2,-1-4 0,1 7-3,8 10 1,-5-6 1,-3-7 0,-1-10-2,-4 3 0,-4-13 1,-1-6 0,5-10-17,1-6 0,-1-7-13,-5-23 0</inkml:trace>
          <inkml:trace contextRef="#ctx0" brushRef="#br0" timeOffset="126083.8109">-83-892 33,'0'-23'16,"4"4"-3,-4 19-16,0 0 12,-4 9 1,4 17-10,-4 13 0,-1 10 1,-3 16 1,-5 10-1,0 10 0,4 6-2,0-6 0,1-10-2,-1-13 0,9-7-22,0-13 1,0-19 12,4-13 0</inkml:trace>
        </inkml:traceGroup>
      </inkml:traceGroup>
    </inkml:traceGroup>
    <inkml:traceGroup>
      <inkml:annotationXML>
        <emma:emma xmlns:emma="http://www.w3.org/2003/04/emma" version="1.0">
          <emma:interpretation id="{9365348E-371F-48A2-95BF-D60958B1200D}" emma:medium="tactile" emma:mode="ink">
            <msink:context xmlns:msink="http://schemas.microsoft.com/ink/2010/main" type="paragraph" rotatedBoundingBox="11447,7272 13670,7424 13647,7763 11423,7610" alignmentLevel="2"/>
          </emma:interpretation>
        </emma:emma>
      </inkml:annotationXML>
      <inkml:traceGroup>
        <inkml:annotationXML>
          <emma:emma xmlns:emma="http://www.w3.org/2003/04/emma" version="1.0">
            <emma:interpretation id="{04282D1F-6C87-4B8E-A294-468478D32423}" emma:medium="tactile" emma:mode="ink">
              <msink:context xmlns:msink="http://schemas.microsoft.com/ink/2010/main" type="inkBullet" rotatedBoundingBox="11447,7272 11723,7291 11700,7629 11423,7610"/>
            </emma:interpretation>
            <emma:one-of disjunction-type="recognition" id="oneOf1">
              <emma:interpretation id="interp5" emma:lang="ru-RU" emma:confidence="0">
                <emma:literal>•</emma:literal>
              </emma:interpretation>
            </emma:one-of>
          </emma:emma>
        </inkml:annotationXML>
        <inkml:trace contextRef="#ctx0" brushRef="#br0" timeOffset="60157.9555">-1594 2138 42,'-21'-13'21,"-10"10"3,27 6-20,0-6 3,-1 3 1,1 0-8,0-7 0,-1 7 0,1 0 1,-5 0-2,1 0 1,-1 4 1,0 2 0,-4 1-2,0 6 0,-4 6 2,-5 4 1,-4 6 0,0 10 1,0-3-4,-5 13 0,-3 10 1,-1-4 1,0-3 0,1 0 1,-1 7-1,0-7 0,0-3-3,1-4 0,3 1 4,5-7 0,4-6-3,5-1 0,0-6 1,4-3 0,4-4 1,5-2 0,-1-4-1,5-3 0,5-4 1,8-3 0,4-6-1,9 0 1,13 0 0,0-1 0,9-5-1,8-4 0,10 6-1,3-9 1,14 3 0,8-4 1,0 1-11,-4 0 0,-5 6-41,-4 4 1</inkml:trace>
      </inkml:traceGroup>
      <inkml:traceGroup>
        <inkml:annotationXML>
          <emma:emma xmlns:emma="http://www.w3.org/2003/04/emma" version="1.0">
            <emma:interpretation id="{07E812B4-CFB1-421A-AB25-86C8A1836BA7}" emma:medium="tactile" emma:mode="ink">
              <msink:context xmlns:msink="http://schemas.microsoft.com/ink/2010/main" type="line" rotatedBoundingBox="12824,7400 13668,7458 13653,7676 12809,7619"/>
            </emma:interpretation>
          </emma:emma>
        </inkml:annotationXML>
        <inkml:traceGroup>
          <inkml:annotationXML>
            <emma:emma xmlns:emma="http://www.w3.org/2003/04/emma" version="1.0">
              <emma:interpretation id="{C8BBBC65-9212-4577-B94E-2255BA4EA76B}" emma:medium="tactile" emma:mode="ink">
                <msink:context xmlns:msink="http://schemas.microsoft.com/ink/2010/main" type="inkWord" rotatedBoundingBox="12805,7506 13665,7428 13678,7568 12817,7646"/>
              </emma:interpretation>
              <emma:one-of disjunction-type="recognition" id="oneOf2">
                <emma:interpretation id="interp6" emma:lang="ru-RU" emma:confidence="0">
                  <emma:literal>н</emma:literal>
                </emma:interpretation>
                <emma:interpretation id="interp7" emma:lang="ru-RU" emma:confidence="0">
                  <emma:literal>.</emma:literal>
                </emma:interpretation>
                <emma:interpretation id="interp8" emma:lang="ru-RU" emma:confidence="0">
                  <emma:literal>х</emma:literal>
                </emma:interpretation>
                <emma:interpretation id="interp9" emma:lang="ru-RU" emma:confidence="0">
                  <emma:literal>ж</emma:literal>
                </emma:interpretation>
                <emma:interpretation id="interp10" emma:lang="ru-RU" emma:confidence="0">
                  <emma:literal>о</emma:literal>
                </emma:interpretation>
              </emma:one-of>
            </emma:emma>
          </inkml:annotationXML>
          <inkml:trace contextRef="#ctx0" brushRef="#br0" timeOffset="-47713.4878">-2458 1393 46,'-4'-22'23,"8"18"2,-4 4-22,0 0-3,0 0 0,0 4-1,0 5 1,-4 11 0,0 3 0,4 6-1,-5 0 0,5 4 1,5 3 1,3-10-1,5-3 1,0-1-1,5-5 0,-1-1-1,5-6 0,-5-10 1,5 3 0,0-3-1,-1-7 1,1-6 1,-5-6 1,1-4-3,-1-3 0,-4-7 2,-4-2 0,-5 2 1,-4 0 0,-4 4 1,-5 6 0,-8 7-3,-1 10 0,-3 2 1,-1 14 1,0 13-3,1 3 0,-1 10 1,5-4 1,8 1-2,5-4 1,8-9-1,5-4 1,8 0 1,0-9 1,5-10-1,-5-7 0,1-7-4,-5-9 0,0-6-7,-5-4 0,-3 0 23,-10 0 0,1 4-10,-5 6 0,-4 6-4,0 10 1,-8 10-3,-1 14 0,-13 67-52,-13 4 1</inkml:trace>
          <inkml:trace contextRef="#ctx0" brushRef="#br0" timeOffset="-47713.4878">-2458 1393 46,'-4'-22'23,"8"18"2,-4 4-22,0 0-3,0 0 0,0 4-1,0 5 1,-4 11 0,0 3 0,4 6-1,-5 0 0,5 4 1,5 3 1,3-10-1,5-3 1,0-1-1,5-5 0,-1-1-1,5-6 0,-5-10 1,5 3 0,0-3-1,-1-7 1,1-6 1,-5-6 1,1-4-3,-1-3 0,-4-7 2,-4-2 0,-5 2 1,-4 0 0,-4 4 1,-5 6 0,-8 7-3,-1 10 0,-3 2 1,-1 14 1,0 13-3,1 3 0,-1 10 1,5-4 1,8 1-2,5-4 1,8-9-1,5-4 1,8 0 1,0-9 1,5-10-1,-5-7 0,1-7-4,-5-9 0,0-6-7,-5-4 0,-3 0 23,-10 0 0,1 4-10,-5 6 0,-4 6-4,0 10 1,-8 10-3,-1 14 0,-13 67-52,-13 4 1</inkml:trace>
          <inkml:trace contextRef="#ctx0" brushRef="#br0" timeOffset="94060.8321">-1911 5691 34,'-8'-16'17,"-14"25"8,22-12-17,0 0-3,0 3 1,-4 0-4,-1 3 1,5 4-6,0-1 1,0 14 7,5 12 0,3 14-2,5 9 1,5 17-4,-1 6 1,9 13-2,0 0 1,0 0 1,-4-6 0,4-13-1,-9-4 1,1-9-2,-1-10 0,-4-14 3,-4-5 1,-9-11-2,0-12 0,-4-17-1,-1-16 0,-4-13-1,-4-20 0,-4-6-1,0-13 1,-1 3 1,-3 10 1,3 6-1,5-3 0,0 14-1,0 9 1,0 3 1,5 3 1,-1 10-4,0 1 1,5 9 1,-1 6 0,5 14 2,5 12 0,3 14-1,6 19 0,-1 16 0,4 17 0,5-1-1,-1-2 0,1-10 8,-5-14 0,-4-12-16,-4-14 0,0-6 8,-1-9 0,-3-14-1,-1-13 1,-4-16 1,0-20 0,0-6-2,0-9 0,4-1 1,1 0 1,-1 3-2,1 14 1,3-1 0,-3 13 0,-1 11 0,0-1 1,-4 16-2,5 4 1,-1 16 0,5 16 1,-1 14-2,-3 9 1,3 10-1,1 9 0,0-9 1,-1 0 1,-3-10-1,-1-9 1,-4-11-1,0-6 0,4-16 0,1-10 1,-1-16-2,0-17 1,1-19 0,-1 0 1,0-10-1,1 7 1,3-1-2,-3 7 0,-1 7 1,0 3 1,-4 10-1,0 6 1,0 7-2,0 3 0,0 9 1,-4 8 1,4 12-2,0 10 1,0 13 1,4 7 0,1 6 0,-1 3 0,1 4-3,-1-14 1,0-6 1,1-13 1,-1 0-1,5-13 0,-1-16 0,1-10 0,4-3 0,0-20 1,0-16-2,0-13 1,4-10 1,1 13 0,-1 0-1,1 10 1,-5 7-1,0 12 1,-5 7-3,-3 16 1,-5 10 1,0 16 0,0 10 0,-5 14 0,-3 5-1,-1 7 1,-4 10 0,0 0 0,0 0 0,0-4 0,-5-5-1,5-1 1,5-10 0,-5-9 1,4-11 0,5-5 0,4-17-2,4-7 0,5-12 1,4-11 1,4-15-1,0-14 0,5-9 1,0-7 0,4-7 1,0 7 0,0 10-2,-4 10 0,-5 9-1,-4 14 0,-4 9 1,-5 13 1,-4 10 0,0 20 0,-4 9-3,-5 10 1,-4 10 2,0 0 0,0 10-1,-9 2 0,5 8 0,-5-14 0,5-9-1,4-1 1,4-12-1,5-10 1,4-17 0,0-12 0,9-14 1,-1-6 0,5-16-1,9-10 0,4-10-1,9-3 0,4-4 2,0 11 1,4 6-3,-12 6 0,-5 13 1,-9 11 0,-4 12-2,-4 10 1,-14 16-3,-3 10 0,-5 10 2,-5 3 0,1 3 0,-5 7 1,-4 10 0,-4-4 1,4-12-1,4 2 1,0 7 0,1-9 1,-1-8-1,0-9 0,5-3 0,4-6 0,4-8 2,5-5 1,0-8-2,8-5 1,5-14-1,-1-7 0,5-12-1,5-10 1,3-7-1,5-6 0,5-3 1,-1-7 1,-4 10-2,5 3 1,-5 7-1,-9 6 0,-4 16-1,-4 14 1,-1 9 0,-8 10 1,-4 16 11,-5 10 0,-4 10-25,0 3 0,-4 3 13,0 4 1,-1 3-3,-3-4 1,3 8 0,5-14 0,0-10 1,4-10 0,1-5-1,3-14 1,5-4-2,5-6 0,3-9 2,10-14 1,47-51-3,0-1 0,0 7 3,-8 6 0,-14 10-1,-8 17 1,-9 12-4,-9 14 0,-8 9-7,-5 20 0,-4 16-21,-4 6 1,-5 11 16,-4 5 1</inkml:trace>
        </inkml:traceGroup>
        <inkml:traceGroup>
          <inkml:annotationXML>
            <emma:emma xmlns:emma="http://www.w3.org/2003/04/emma" version="1.0">
              <emma:interpretation id="{D0313943-EB06-4318-9E89-CD13C72F689E}" emma:medium="tactile" emma:mode="ink">
                <msink:context xmlns:msink="http://schemas.microsoft.com/ink/2010/main" type="inkWord" rotatedBoundingBox="13048,11503 13170,12535 12074,12664 11952,11633"/>
              </emma:interpretation>
              <emma:one-of disjunction-type="recognition" id="oneOf3">
                <emma:interpretation id="interp11" emma:lang="ru-RU" emma:confidence="0">
                  <emma:literal>в</emma:literal>
                </emma:interpretation>
                <emma:interpretation id="interp12" emma:lang="ru-RU" emma:confidence="0">
                  <emma:literal>,</emma:literal>
                </emma:interpretation>
                <emma:interpretation id="interp13" emma:lang="ru-RU" emma:confidence="0">
                  <emma:literal>3</emma:literal>
                </emma:interpretation>
                <emma:interpretation id="interp14" emma:lang="ru-RU" emma:confidence="0">
                  <emma:literal>D</emma:literal>
                </emma:interpretation>
                <emma:interpretation id="interp15" emma:lang="ru-RU" emma:confidence="0">
                  <emma:literal>5</emma:literal>
                </emma:interpretation>
              </emma:one-of>
            </emma:emma>
          </inkml:annotationXML>
        </inkml:traceGroup>
      </inkml:traceGroup>
    </inkml:traceGroup>
  </inkml:traceGroup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37:17.896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3 157 4,'-5'0'2,"5"-24"-1,0 24-2,0-8 1,0 3 1,0 1 5,0 4 1,0-8-7,0 4 0,0 8 0,0-4 1,0 0 1,0 0 1,0 0-1,0 0 1,0 0-2,0 0 0,0 0-4,0 8 1,0 1 4,0-9 0,5 8-2,-5 0 1,5 0 1,-5-8 0,11 4 1,0 0 0,-1 0-3,1 0 0,5-8 2,0 8 1,5-4-3,1 4 1,5-4-2,5 4 0,0-4 1,5 0 1,6-4-1,0 4 0,5 4 1,0-4 0,5 4 3,1 0 0,-1 0-9,1-4 1,-1 4 4,-4-8 0,4 8 0,-5 4 1,6 0 0,10-8 1,0 8-2,0-8 1,0 0-3,6-4 1,-1 0 4,1 0 0,5 0-3,0 0 1,-1 4-4,12-4 1,0 0 1,-1 4 1,1-4 0,-6 0 1,0 4-1,0-4 1,0 0-2,1 0 1,4 0 1,6 0 1,-5 4-3,5-8 1,-6 4-1,6 0 0,-5 0 2,-1-4 0,6 4-1,5-5 0,-5 5 0,6-4 1,-7 4-28,1 0 0,-5 4 83,-38-96-56,64 188 0,33-96 0,-17 0 0,-16 0 0,-5 4 0,-5 0 0,-1 0 0,1 0 1,5-4-1,-5 4 0,-1 0-2,-10 0 1,0 0 3,0 0 0,0-4-2,5 4 0,6 0 0,-6-4 1,-5 4-2,-6 0 1,1 0 0,0 8 0,-1-4-9,6 0 1,5 0 16,-5 0 1,5 4-8,-5-4 0,0-4-2,-5 8 0,-1-8 0,6 8 1,-5-8 3,5 5 1,-6-1-3,1-4 1,-6 0-4,0 0 1,0 0 4,1 4 1,4 0-6,1 0 1,5 4 2,-6-12 1,1 8-2,-1 0 0,-4 0 1,-1 4 0,5-8 0,1 4 1,-6 0-4,6-4 0,-12 4 2,7-4 1,-6 4-1,-1 0 1,1 0-1,-5-4 0,-1 4 1,1 0 0,-1-4-2,6 4 1,-11 4 0,1-8 1,-1 4-2,-5 0 1,-1-4-1,-4 0 1,-6 4 1,0 0 0,0-4-2,-5 0 0,0 0 2,-6 4 0,6 0-2,0-4 0,-6 0 0,-5 0 1,6 8-2,-1 0 0,1-4-5,-1-4 0,0 0-21,1 8 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37:20.553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1 106 11,'5'0'5,"22"20"3,-11-16-5,0 4 0,0-4 1,0 0-2,11-4 0,-1 0 1,12 0 0,-1-4-2,-5 0 1,1 0-2,4 0 1,6 0 1,0 0 0,5-4-2,0 0 0,11 4-1,-6 4 1,6-4 0,5 0 0,0 0 1,6-8 1,5 4-2,-1-1 1,-4 1 0,5 4 0,0 0-2,10 4 0,-5-4 2,1 0 1,-1 0-2,0 4 1,-5 0-1,0 0 0,0 0-1,0-4 1,5 4 0,0 4 0,0-4 0,0-4 1,6 4-1,-6-4 1,-5 0-2,0 0 0,0 4 3,5-4 0,6 4-2,-6 0 0,-5 0-1,-1-4 1,7 0 0,-12 4 1,1-4-2,-1 4 0,-5 0 1,1 0 1,9-4 0,-4 8 0,-6-4-3,6 0 1,-6-4 0,0 0 1,0 4 3,-5 0 1,0 0-7,-6 0 1,1 0 3,-6 0 0,0 4 0,5-4 1,-4 4-2,-7 0 1,1-4-3,-5 4 0,4 8 2,-4-8 0,5-8-1,-6 4 1,0-4 0,6 4 1,-5-4-2,-1 4 1,0-4 2,1 4 1,-1-4-5,1 4 0,-1 0 2,-5 0 0,6 0 0,-1 0 0,-5-4-8,0 4 0,-5 0-15,0 8 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37:22.430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39 12,'11'-16'6,"5"12"2,-11 4-7,1-4 2,4 0 0,1 0-2,-5 0 0,-6 4 1,10-4 1,1 4-1,0 4 0,-1-4-1,6 4 1,-5-8 0,5 4 1,0-4-2,5 4 0,1-4 7,5 8 1,15-4-14,7 0 0,-1 0 7,0 0 0,5 0-2,1 0 0,10 4 1,-5 0 0,-6-8-1,6 8 1,-6-8-3,1 0 0,-1 0 3,-4 8 1,-7-4-6,1 0 0,-5 0-1,-1 4 1,0-4-4,-5 4 1,1 4-9,-7-4 1,1 4 13,5 4 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37:24.351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-2 94 12,'5'-4'6,"0"-16"5,1 20-7,-1-4-2,6-4 1,-1 4-3,1 0 1,5 0-10,0 0 1,6 0 21,4 4 1,-4-4-11,4 0 0,6-4-3,6 0 0,-1 0 0,1 4 1,5 0-1,-1 0 1,1 4-2,5 0 1,6 0 1,10 0 1,-5 4-2,0-4 0,-1 4 0,7-4 1,-7-4 2,1 4 1,-5 0-8,-1 0 1,1 0 3,-1 0 1,1 4-1,-1-4 0,6 4 0,-6-4 1,-5 0-2,6 0 1,-6 0 3,0 4 0,-5 0-5,5-8 0,-5 0 4,0 4 0,-6 0-5,0-4 1,-4 4 2,-1 0 0,-6 0 0,1 0 0,0 0 0,-6 0 0,6 0-1,-6 4 0,1-4-5,-1 4 1,-5 0-19,0 0 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37:26.334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0 22 9,'0'0'4,"21"-12"3,-15 12-6,-1-4 0,0 4 1,-5 0-3,6-4 0,-6 4 1,5-4 0,-5 4 2,0 0 1,0 0 1,5 8 1,-5-8-3,6 8 1,-1 0-1,0-4 1,1 0-3,4-4 1,1 8 2,0-4 1,5 1-3,5-5 1,1 0-2,4 0 0,6 4 1,0-4 0,1-4-2,4 12 1,0-8 1,6 4 0,5-4-1,16 0 1,1 4-1,-1-8 0,5 4 1,1 0 1,-1 0-3,1 0 1,-1 0 0,1 4 0,-6 0 0,0 4 0,6 0 0,-6-4 0,0 8 0,0-4 0,-5 0-1,5 0 1,-5-8 0,-5 8 1,-1 0 1,1-4 0,-6 0-3,0-8 1,-5 12 0,-1-8 0,12 0-2,-11 0 1,5 0 1,-6 8 1,-4-8-2,5 4 1,-1 4 1,-4-16 1,-1 4-4,1 0 0,-1 0 3,1 0 0,-6 0 0,0 0 0,0 4-1,0 0 0,-5-4-2,5 0 1,0 0 2,-5 0 1,5 4-2,-6-4 0,-4 0 0,5 4 0,-6 0-2,0 0 1,-5-4 1,-5 4 1,0-4-3,-1 4 0,1-4-3,0 0 1,-6 8-21,6-4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37:28.781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1 73 10,'-6'-8'5,"6"12"6,0-4-5,6 0-4,-1 0 1,0 0-3,1-4 0,-1 0 1,11 4 1,-5 0-3,0-4 0,-1 0 3,1-8 0,5 8-2,0-4 0,0 8 2,0 0 0,5 0 27,1 4 1,-1 0-55,6 0 1,0-4 24,-1 8 1,7-16-1,4 4 0,6 4 1,0 4 1,-1-4-2,6-4 0,1 0 0,-1 0 1,5-4-2,1 12 0,10 0 1,-5-4 1,-1 4 2,7-4 1,-1-4-7,0 0 1,0 0 4,-5 4 1,0-4-6,-6 0 1,1 0 4,-6-4 1,5 16-3,1-8 0,-6 0 1,-5 4 0,-6-8-2,1 4 1,-1 0 1,-5 0 0,-5 0-2,0-4 0,-1 4 1,1 0 1,-6 0-2,6 0 0,0-4 1,0 4 1,-1 0-2,-4 4 1,-1-4 1,1-4 0,-1 8-1,0-8 0,1 4 0,-1 4 0,6-4 0,0 0 0,-6 0-1,0 4 0,1 0 1,4-4 1,-4 4-2,-1-4 1,1 4 0,-6-4 1,5 0-2,-5 0 0,0 0 2,0-8 1,0 12-3,0-8 0,-5 4 0,0 0 1,-1-4 0,1 4 1,0 4-2,-1 0 1,1-8 0,0 4 1,0-4-1,-1 4 0,1 0 0,5 4 1,0 0-1,-5-4 1,5-8-2,-6 4 1,1 4 0,5 4 1,-5-8-1,0 0 1,-1 0-3,1 0 1,0 0 2,-1 0 0,1 0-1,0 0 0,-1 4-1,-4 0 1,-6 0-1,0 0 1,0 0-4,0 0 1,0 0 1,5-4 0,-5 4 1,5 4 1,-5-4 0,6 0 1,-1 4-10,1 4 0,-6-8-10,0 0 1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37:31.257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-4 67 12,'5'-8'6,"6"0"7,-6 8-7,1-4-4,4 4 0,1-4-1,5 0 0,0 0-1,11 0 1,-6 0 1,1-4 0,5 0-1,-1 8 1,1-4-3,0 4 1,-1 0 1,1 0 1,0 0 0,0 0 0,-1 0-1,6 4 0,1-4 0,4-4 0,0 4 0,1 0 0,-1-4-1,1 0 0,-1 4 0,6 0 1,0 0-2,-6 4 1,1 0 0,15 0 1,-10 0 0,5 4 0,0-4-1,0 0 0,0 0 1,0 0 0,6 0 1,-1 0 0,1 0-4,-1 0 1,1 0 2,-1 0 0,6 0-3,5 0 1,-5 0 1,0 0 0,0-4 6,5 8 1,-5-4-13,0 0 1,-6-4 5,1 4 1,-1-4-1,0 4 1,1 0-1,5 0 0,5 0 0,0 0 0,0 0 4,0-4 1,1 0-10,4 0 0,1 0 4,-6 0 1,0 0 1,0-4 1,6 4-3,-6 4 0,11 0 1,-6 0 1,1 4 0,5-8 0,-6 0-2,1 4 1,-1 0-1,1-4 1,-6 4 0,0 0 0,0 8 0,11-12 0,-5 4 0,-1 5 1,-5-5-2,0-4 1,-5 0-1,-5 4 1,-6 0 0,0 0 1,0 0-2,-5-4 1,0 0 0,-1 8 0,7 0 0,-7-4 0,1 0 0,0-4 0,0 0 0,-1 0 1,1 0-1,0 0 0,5 0 0,0-4 1,0 4-2,0-4 0,1 4 1,-1 0 1,-5 0-1,5 4 0,0 4 0,5 0 1,-5 8-2,0-16 1,1 4 0,-1 0 1,-5-4-2,-1 0 1,6-4 0,-5 4 0,0 0 0,-6 0 0,-4 0 0,-1 0 0,-6 4-1,1 8 1,0-12 0,-6 0 0,1 0 0,-1 0 1,-5 0-1,0 8 0,0-12 0,-5 0 0,5 4 0,-5-4 1,-6 0-2,0 0 1,1 4 0,-1-4 0,0 0 0,1 4 1,-1 0-1,-5 0 0,5 0-1,-5 0 1,11 8 0,-11-8 1,5 0-1,6 4 0,0-4-1,-1 8 1,-4-8-2,4 0 1,1 0 0,-5 0 0,4 0-3,-4 0 0,4 0-1,-10 0 1,11 0-20,-6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37:33.794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-7-24 17,'5'8'8,"1"-8"7,-6 0-10,0 0-3,0 0 0,10-4-1,-4 0 0,5 4-1,-1 0 1,6 4-1,6-4 1,4-4 2,6 8 0,6 4-2,-1-8 0,6 4 2,5-4 0,0 0-2,11 0 0,5 4-1,6 0 0,5-8 0,0 4 0,5 4 0,0-4 1,0 0-2,6 0 0,-1-4 1,1 8 0,5 4 2,-6-8 0,1 0-3,-1 0 0,-4 0 1,-1 4 1,0-4-2,0 4 1,-5 0-1,5-4 1,1 0 0,-7 0 1,7 0 0,-6 4 0,-1-4-2,-4 0 1,-1 4 3,1 0 1,5 4-7,-6 0 1,6-4 2,-5-4 0,-1 0 0,1 0 0,-1-4 0,-5 4 1,1 0-2,-1 0 1,0 0 0,5 4 0,1-8 0,5 4 0,-6 0 1,-5 0 0,1 4-2,-1-4 1,0 0 0,-5 0 0,0 0 0,-1 4 1,1 0 4,0-4 1,0 0-11,5 0 0,-5 4 6,5-4 0,0-4-2,-5 4 1,0-4 0,-6 4 0,1-8 0,-6 4 1,0 4-1,-5 0 0,0-4 0,-1 4 0,1 8 0,0-8 0,5 0 0,-5 0 1,-6 0-1,6-4 1,-5 0-1,-1 8 0,0-4 0,1-4 1,-1 0-1,1 0 0,-6 0 1,0 0 0,0 4-1,0 0 1,-5 0-12,5 0 0,-5-4 21,-1 0 1,1 4-11,0 4 1,0-12-1,-1 12 1,6-4-1,-5 0 0,0-4 1,0 4 1,-6-4-3,6 0 1,-6 4-1,0-4 1,1 4 0,-1 8 1,-5-12-1,0 0 0,-5 0-1,0 4 0,-1-4 1,1 4 1,0 0 0,0 0 0,-1 0-2,-10 0 0,11 0 1,-6 0 0,6 0 1,-6 8 0,1-8-3,4 0 1,-4 0 1,-1-4 0,0 8 0,1 0 1,4-4-1,-10 0 0,6 4 0,4 0 1,1 0-2,5 0 1,0-8 0,-5 4 1,0 4-2,-1-4 1,1-4 0,-6 8 0,1-8 0,-6 4 1,0 0 8,0 0 1,5 4-23,-5-4 1,0 0 13,0 0 0,5 8-2,-5-12 0,0 4-3,0 0 0,0 8-14,0-4 0,-5 0 0,-11-8 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37:36.797"/>
    </inkml:context>
    <inkml:brush xml:id="br0">
      <inkml:brushProperty name="width" value="0.4" units="cm"/>
      <inkml:brushProperty name="height" value="0.8" units="cm"/>
      <inkml:brushProperty name="color" value="#FFFF00"/>
      <inkml:brushProperty name="tip" value="rectangle"/>
      <inkml:brushProperty name="rasterOp" value="maskPen"/>
      <inkml:brushProperty name="fitToCurve" value="1"/>
    </inkml:brush>
  </inkml:definitions>
  <inkml:trace contextRef="#ctx0" brushRef="#br0">1 72 19,'0'8'9,"-5"-28"4,5 20-11,0 0-3,5-5 1,-5 5-8,0-4 1,0 4 16,0 0 0,6-4-7,-6 4 0,0 0 2,0 0 0,0 0-3,5 0 0,-5 0-2,11 4 1,-1 0 0,1 1 0,0-5 0,5 8 1,0 0-1,0-4 0,5-8 0,1 12 1,4-8 0,1-4 0,5 4 2,6 4 0,5-4-4,10-4 0,-5 8 1,0 0 0,11-8 0,0 0 1,5 0 0,0 8 0,-5 0-2,0-4 1,0-4 0,-1 8 0,7-8 0,-1 4 0,5-4 0,-4 4 1,-1 0 0,0-4 1,0 4-2,0-4 0,-5 0 1,0 4 1,0 0-4,-1 4 1,1-4 1,0 0 0,11 0 0,-6 0 1,0 0-1,0 0 0,6-4 2,-6 4 1,0 0-3,0-4 1,-5 4 0,-6-9 1,1 5-1,-1 0 1,1 12-5,-6-12 0,-5 4 3,-6 0 0,1 4 1,4 0 0,1 1-2,-5-10 0,-1 5 1,0-4 0,1 4 0,-6-8 1,0 8-2,-5 0 1,-6-4 0,-5 8 1,0-4-2,0 4 1,-5-8 0,0 0 1,-1 0-2,1 0 0,0 8 2,0-8 1,-6 4-1,6 8 0,-11-8-2,5 0 0,-5 0 0,5-4 1,-5 4 1,0 0 0,6 4-3,4-8 1,1 8 2,0-4 1,-6-4-2,6 12 1,-6-8-1,6 0 0,-1-4 0,7 4 0,-7-8 0,1 8 1,0 0-2,-1 0 1,6-8 0,-5 12 0,5 0 1,0-8 0,5 4-2,-4 0 1,-1 4 0,0-4 0,0 0-1,0 8 1,-6-16 0,6 8 0,0-4 1,1 8 0,-1-8-2,0 4 1,-6 0 0,6-4 1,0 0-2,-5 4 0,5 0 1,0-8 0,-5 8 0,0 4 1,-1-4 1,1-4 1,-6 4-6,6-8 1,-6 4 2,1 0 0,-1 12 0,0-16 1,-5 8-1,0-4 0,0 4-1,6 8 1,-6-12 0,0 4 1,0 0-1,0 0 0,0 0 0,0 0 0,0 0-1,0 0 1,0 4-3,0-4 1,0 0 0,0 8 1,-6-8 1,6 4 0,0-4-2,0 0 1,0 0-5,0 8 1,0-8-10,-5 0 0,0 4 0,-1-12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2:37:38.769"/>
    </inkml:context>
    <inkml:brush xml:id="br0">
      <inkml:brushProperty name="width" value="0.10583" units="cm"/>
      <inkml:brushProperty name="height" value="0.10583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3FF79D7F-A814-4DDB-ACD5-320D8F118FA0}" emma:medium="tactile" emma:mode="ink">
          <msink:context xmlns:msink="http://schemas.microsoft.com/ink/2010/main" type="writingRegion" rotatedBoundingBox="11018,11258 16502,11425 16445,13294 10961,13127"/>
        </emma:interpretation>
      </emma:emma>
    </inkml:annotationXML>
    <inkml:traceGroup>
      <inkml:annotationXML>
        <emma:emma xmlns:emma="http://www.w3.org/2003/04/emma" version="1.0">
          <emma:interpretation id="{4C231CD2-7898-419B-98BB-27FBC1B160DE}" emma:medium="tactile" emma:mode="ink">
            <msink:context xmlns:msink="http://schemas.microsoft.com/ink/2010/main" type="paragraph" rotatedBoundingBox="11018,11258 16502,11425 16445,13294 10961,1312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9A90C34-6BDC-429E-A599-E72AC02962F3}" emma:medium="tactile" emma:mode="ink">
              <msink:context xmlns:msink="http://schemas.microsoft.com/ink/2010/main" type="line" rotatedBoundingBox="11018,11258 16502,11425 16445,13294 10961,13127"/>
            </emma:interpretation>
          </emma:emma>
        </inkml:annotationXML>
        <inkml:traceGroup>
          <inkml:annotationXML>
            <emma:emma xmlns:emma="http://www.w3.org/2003/04/emma" version="1.0">
              <emma:interpretation id="{13101086-C5F2-44D3-BE6F-27603A87923F}" emma:medium="tactile" emma:mode="ink">
                <msink:context xmlns:msink="http://schemas.microsoft.com/ink/2010/main" type="inkWord" rotatedBoundingBox="11018,11258 16502,11425 16445,13294 10961,13127">
                  <msink:destinationLink direction="with" ref="{279D0974-C249-4FE5-8A3F-8B794DA2FED4}"/>
                  <msink:destinationLink direction="with" ref="{32341134-CF80-4059-9B68-3BC8D701A5B1}"/>
                  <msink:destinationLink direction="with" ref="{2715D269-5682-4F59-BBA3-67D028B5B235}"/>
                  <msink:destinationLink direction="with" ref="{D9D202CF-FCFE-4903-A6A2-D5D7BB7885A6}"/>
                </msink:context>
              </emma:interpretation>
              <emma:one-of disjunction-type="recognition" id="oneOf0">
                <emma:interpretation id="interp0" emma:lang="ru-RU" emma:confidence="0">
                  <emma:literal>37</emma:literal>
                </emma:interpretation>
                <emma:interpretation id="interp1" emma:lang="ru-RU" emma:confidence="0">
                  <emma:literal>] ф</emma:literal>
                </emma:interpretation>
                <emma:interpretation id="interp2" emma:lang="ru-RU" emma:confidence="0">
                  <emma:literal>] »</emma:literal>
                </emma:interpretation>
                <emma:interpretation id="interp3" emma:lang="ru-RU" emma:confidence="0">
                  <emma:literal>37)</emma:literal>
                </emma:interpretation>
                <emma:interpretation id="interp4" emma:lang="ru-RU" emma:confidence="0">
                  <emma:literal>] *</emma:literal>
                </emma:interpretation>
              </emma:one-of>
            </emma:emma>
          </inkml:annotationXML>
          <inkml:trace contextRef="#ctx0" brushRef="#br0">288 35 20,'-5'-12'10,"5"0"3,0 12-10,5-4-2,-5 4 1,5-4-2,1 0 1,-6 4 0,5-4 0,0 8 0,1 0 0,4-8-1,7 8 1,-7-4 0,1 4 1,0 0-1,-1-4 0,1-4-1,0 4 1,-1 0-1,6 0 1,6 8 1,-1-12 0,1-4-6,4 8 0,1 0-25,5 0 1,0 4 96,0-4-68,-10 8 1,31-4 0,-5 8-1,-10-4 1,-1 8-1,-5 0 0,-5 4 1,-6 4 0,1 4-1,-6-4 0,0 8 0,-5 1 0,-6-5-1,0 0 1,-5 0 2,0 0 1,0-4-3,0 4 1,-5 4 0,0-4 0,-1 0 1,1-4 0,-1 0-5,1-4 1,5 4 4,-5 5 1,5-5-3,0-4 0,0 4 0,0 4 0,5-16 0,0 4 0,6 8 0,0-4 0,0-8 0,-1 4 0,6-4 0,0 0 0,6-4 1,4 0 1,-4-12-3,-1 4 1,1 0-1,4-4 1,1 8-1,0 4 1,-6-4 0,1-4 1,-6 4-1,5 0 0,-5 4 0,-5-8 0,0 8-1,-6-12 1,0-4 1,1 16 1,-6-8-3,0 0 0,0-4 1,0 12 0,-6-8 0,1-4 0,-6 8 0,0-8 0,-10 12-1,0-8 1,-6 4 0,0 0 0,-5 8 0,0 0 1,0-4-2,5 0 1,0 4 0,1 0 0,4-4 37,1 4 0,5-4-74,0 5 0,5 7 37,0 0 1,6 0-1,5 4 1,0 4-2,5 0 1,6 0 0,0 4 1,5 0 0,0 4 0,0 8-2,0 4 0,0-3 1,-5 11 0,-1-8 0,-10-8 1,0 0 0,-10-8 0,-1-4-3,-5 0 1,0 0 2,-5-8 1,-1 0-2,-10-7 0,-5 3-1,-6-4 1,-5 0 1,0-8 0,-6-8 0,-5 8 0,-5-8-3,0 4 1,0 4 1,0 4 0,-6-8 0,6 4 1,11 0-3,-1 0 1,6 4 2,5 0 1,11 0-4,5-4 0,6 0-7,5 4 1,11-8-26,10 4 0</inkml:trace>
          <inkml:trace contextRef="#ctx0" brushRef="#br0" timeOffset="22144.7918">3026 685 19,'0'-16'9,"11"52"3,-6-32-10,6-4 2,-1 0 1,6 4-2,6 0 1,-1-4-2,6 0 0,5 8 3,5-4 1,6 4-6,5-4 0,16-4 0,6 0 1,5 0 17,5 0 0,6-4-34,-1-4 1,1-4 16,5 8 0,0 4 0,5 0 0,-5-8-2,-6 12 0,-5-4 1,-5 0 1,-5 4-6,-6 4 1,-11 0-5,-10 0 1,-5 12-19,-12-4 0</inkml:trace>
          <inkml:trace contextRef="#ctx0" brushRef="#br0" timeOffset="23091.6388">3138 1210 20,'-11'-8'10,"-15"20"0,26-8-10,-6 0 3,1 0 1,0-4 0,-1 0 1,1 0-2,0 0 1,5-4 0,0 4 0,0-4-4,5 0 1,0 0-1,1 0 1,4 0-3,6 4 0,0 0 4,6 0 0,5-4-1,5 0 0,5 4 2,11 0 0,11-4-2,16 0 1,0 4-3,5-4 1,6 0 0,-1 0 1,1 0 0,-1 4 0,6 0-2,0 4 1,5 0 0,-10-8 0,-1 4 0,-10 4 1,-5 0-2,-11 0 0,-11 0 0,-5 0 1,-6 4-24,-10 0 1,-11 0 6,-6-4 0</inkml:trace>
          <inkml:trace contextRef="#ctx0" brushRef="#br0" timeOffset="31004.1243">4106 252 34,'-5'-4'17,"5"8"1,0-4-17,0 0-2,5 0 1,6 8 2,-1-8 0,1 0-1,0 4 0,0 4 2,5 0 0,5-4-3,0 8 0,6 0 0,0 4 1,0 0-2,10 0 1,0 4 0,6 0 0,5 8 1,0-4 1,6 4-1,-1-4 0,1 4-1,-1 12 1,1-3-1,-1-1 0,6 4-1,0 0 1,0 4 0,0-12 0,-1 8 0,1-12 0,0-8 1,-11 0 1,0 0-4,-10 4 1,-6-16 1,-5 12 0,-6-7 0,-5 3 0,-5 0 1,-1-4 0,-4 0-1,-6-4 0,-6 4 2,1-4 0,-6 0-1,1 4 0,-6-4 0,-6-4 0,-5 4-1,-10 4 0,-11 8 0,-6 0 1,-4 4-1,-1 0 0,-5 8 1,-1-4 0,1 4-2,0 12 1,0 1-1,5-1 0,6-8-5,-1 4 1,1-4-20,-1 0 1,6-12 7,11-4 0</inkml:trace>
        </inkml:traceGroup>
      </inkml:traceGroup>
    </inkml:traceGroup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3:55:34.218"/>
    </inkml:context>
    <inkml:brush xml:id="br0">
      <inkml:brushProperty name="width" value="0.10583" units="cm"/>
      <inkml:brushProperty name="height" value="0.10583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F4D75E31-548D-48E4-8C22-5D6C9874930C}" emma:medium="tactile" emma:mode="ink">
          <msink:context xmlns:msink="http://schemas.microsoft.com/ink/2010/main" type="writingRegion" rotatedBoundingBox="12637,8018 13170,12535 12037,12669 11503,8152">
            <msink:destinationLink direction="with" ref="{25999894-356D-42DD-A310-409482707A70}"/>
          </msink:context>
        </emma:interpretation>
      </emma:emma>
    </inkml:annotationXML>
    <inkml:traceGroup>
      <inkml:annotationXML>
        <emma:emma xmlns:emma="http://www.w3.org/2003/04/emma" version="1.0">
          <emma:interpretation id="{1C1417E3-B100-4E59-9BA7-F8DD2937AE6B}" emma:medium="tactile" emma:mode="ink">
            <msink:context xmlns:msink="http://schemas.microsoft.com/ink/2010/main" type="paragraph" rotatedBoundingBox="12637,8018 13170,12535 12037,12669 11503,815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6E29596-C335-480B-BCF5-C9AF477ACE39}" emma:medium="tactile" emma:mode="ink">
              <msink:context xmlns:msink="http://schemas.microsoft.com/ink/2010/main" type="line" rotatedBoundingBox="12637,8018 13170,12535 12037,12669 11503,8152"/>
            </emma:interpretation>
          </emma:emma>
        </inkml:annotationXML>
        <inkml:traceGroup>
          <inkml:annotationXML>
            <emma:emma xmlns:emma="http://www.w3.org/2003/04/emma" version="1.0">
              <emma:interpretation id="{D4712902-43F4-4846-86ED-F5C704C22D41}" emma:medium="tactile" emma:mode="ink">
                <msink:context xmlns:msink="http://schemas.microsoft.com/ink/2010/main" type="inkWord" rotatedBoundingBox="12396,8047 12494,8881 11602,8987 11503,8152"/>
              </emma:interpretation>
              <emma:one-of disjunction-type="recognition" id="oneOf0">
                <emma:interpretation id="interp0" emma:lang="ru-RU" emma:confidence="0">
                  <emma:literal>.</emma:literal>
                </emma:interpretation>
                <emma:interpretation id="interp1" emma:lang="ru-RU" emma:confidence="0">
                  <emma:literal>U</emma:literal>
                </emma:interpretation>
                <emma:interpretation id="interp2" emma:lang="ru-RU" emma:confidence="0">
                  <emma:literal>“</emma:literal>
                </emma:interpretation>
                <emma:interpretation id="interp3" emma:lang="ru-RU" emma:confidence="0">
                  <emma:literal>п</emma:literal>
                </emma:interpretation>
                <emma:interpretation id="interp4" emma:lang="ru-RU" emma:confidence="0">
                  <emma:literal>ь</emma:literal>
                </emma:interpretation>
              </emma:one-of>
            </emma:emma>
          </inkml:annotationXML>
          <inkml:trace contextRef="#ctx0" brushRef="#br0">-860 1602 39,'-17'-10'19,"4"-23"8,13 30-21,0 3-4,0-3 1,0 0 0,0 3 1,0-4-6,0-2 1,0 3 3,0-1 1,0 4-2,0 0 1,8 4 0,1-1 1,0 3-3,0 1 0,-5-10 0,0 9 0,1 4-1,-1 0 1,0 3 1,1 0 0,-5 3-1,0-3 0,0-6 1,0 2 1,0-2 0,0-7 1,0 3-3,-5-6 1,1 6-1,-5-9 0,1-1-1,-6 4 1,-3-4-4,-5-2 0,1 2 9,-5 1 1,4-1-7,0 7 1,1-3 1,3 0 0,1 3 0,4-4 0,0 11 1,4-4 1,5 7-2,4 0 0,0 3 0,4-4 1,9-2 1,4-1 0,14 1-1,17-1 1,17-6-3,9-3 0,12-13-9,10 0 1,17-14-8,0 1 0,-9-10-33,-13 3 0</inkml:trace>
        </inkml:traceGroup>
      </inkml:traceGroup>
    </inkml:traceGroup>
  </inkml:traceGroup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2:38:36.887"/>
    </inkml:context>
    <inkml:brush xml:id="br0">
      <inkml:brushProperty name="width" value="0.10583" units="cm"/>
      <inkml:brushProperty name="height" value="0.10583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279D0974-C249-4FE5-8A3F-8B794DA2FED4}" emma:medium="tactile" emma:mode="ink">
          <msink:context xmlns:msink="http://schemas.microsoft.com/ink/2010/main" type="inkDrawing" rotatedBoundingBox="13815,15029 15514,14928 15517,14981 13818,15081" semanticType="callout" shapeName="Other">
            <msink:sourceLink direction="with" ref="{13101086-C5F2-44D3-BE6F-27603A87923F}"/>
            <msink:sourceLink direction="with" ref="{164BFFC3-66FB-4BBD-B301-8F8EC18D805F}"/>
          </msink:context>
        </emma:interpretation>
      </emma:emma>
    </inkml:annotationXML>
    <inkml:trace contextRef="#ctx0" brushRef="#br0">0 112 19,'5'8'9,"11"-32"5,-16 24-9,6 0-4,-1 0 1,1 8-2,4-16 0,1 4 2,0 4 0,-1-4 0,6 8 0,6 0 0,4 4 0,7-8 2,4-8 1,6 4-4,5-4 1,11 8 0,10-12 0,6 8-1,16 4 0,-5-8-1,4 4 0,1-12 0,-5 4 1,-1 12-2,1-4 1,-6-4-1,6 4 1,-11 0 0,-11 0 0,-5 4 1,-11-4 0,0 12-6,-11-8 0,-5 8-10,-5-4 1,-11-4-6,-10 16 0</inkml:trace>
  </inkml:traceGroup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2:38:37.831"/>
    </inkml:context>
    <inkml:brush xml:id="br0">
      <inkml:brushProperty name="width" value="0.10583" units="cm"/>
      <inkml:brushProperty name="height" value="0.10583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164BFFC3-66FB-4BBD-B301-8F8EC18D805F}" emma:medium="tactile" emma:mode="ink">
          <msink:context xmlns:msink="http://schemas.microsoft.com/ink/2010/main" type="inkDrawing" rotatedBoundingBox="13933,15545 15707,15442 15710,15478 13935,15581" shapeName="Other">
            <msink:destinationLink direction="with" ref="{279D0974-C249-4FE5-8A3F-8B794DA2FED4}"/>
          </msink:context>
        </emma:interpretation>
      </emma:emma>
    </inkml:annotationXML>
    <inkml:trace contextRef="#ctx0" brushRef="#br0">-1 87 20,'0'-16'10,"0"24"3,0-8-10,0 0-3,0 0 1,0 0 3,0 0 0,0 0-3,0 0 1,0 0-2,0 8 0,0-8 0,0 0 0,0 8 1,0-8 0,0 0 0,0 0 0,0 0 3,5 4 1,6-8-5,-1 4 1,6-4-1,1 4 1,4 0 0,6-4 1,5 0-3,5 0 1,6 0 2,5 0 0,11 4-2,5 0 0,16-4 0,0-4 0,6 0 0,0-4 1,-1 4-1,1 4 0,-1-8 0,6 8 1,5-4 4,-10 8 0,0-4-11,-12 4 1,-4 0 5,-6 0 0,-10 0 2,-6 0 1,-6 0-6,-4 0 0,-11 4-7,-6-4 1</inkml:trace>
  </inkml:traceGroup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2:38:38.629"/>
    </inkml:context>
    <inkml:brush xml:id="br0">
      <inkml:brushProperty name="width" value="0.10583" units="cm"/>
      <inkml:brushProperty name="height" value="0.10583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32341134-CF80-4059-9B68-3BC8D701A5B1}" emma:medium="tactile" emma:mode="ink">
          <msink:context xmlns:msink="http://schemas.microsoft.com/ink/2010/main" type="inkDrawing" rotatedBoundingBox="14878,14309 16594,14905 16168,16132 14452,15536" semanticType="callout" shapeName="Other">
            <msink:sourceLink direction="with" ref="{13101086-C5F2-44D3-BE6F-27603A87923F}"/>
          </msink:context>
        </emma:interpretation>
      </emma:emma>
    </inkml:annotationXML>
    <inkml:trace contextRef="#ctx0" brushRef="#br0">0-1 8,'5'-12'4,"-5"36"11,0-24-5,6 8-5,-6 0 0,0-8-1,10 8 1,1 4-1,5 1 1,6-1-2,4 0 1,12 0-1,4 4 0,23 0-3,10 8 0,5-4-1,11 0 1,0 0 1,5 0 1,0 0-3,11 0 0,0-4 2,0-4 0,-11 0-1,-5-4 0,-5 0 0,-6 0 1,-11 0-1,-10 4 0,-5 0 1,-12 0 1,-10 0-2,-5 0 1,-5 4 1,-12 5 1,-10 3-4,-5-4 1,-11 12 4,-11-4 0,-16 16-4,-5-4 0,-11 0 3,-10 4 1,-11 0-16,0 4 1,-6 9 20,0 7 0,6 0-10,0 4 0,5-8 2,11-4 0,5-11-2,6 3 0,10-12-11,5 0 0,12-12-24,4 4 0</inkml:trace>
  </inkml:traceGroup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2:38:47.097"/>
    </inkml:context>
    <inkml:brush xml:id="br0">
      <inkml:brushProperty name="width" value="0.10583" units="cm"/>
      <inkml:brushProperty name="height" value="0.1058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4B79732D-1147-493A-A58B-5D45159507BB}" emma:medium="tactile" emma:mode="ink">
          <msink:context xmlns:msink="http://schemas.microsoft.com/ink/2010/main" type="inkDrawing" rotatedBoundingBox="21048,10165 21869,13071 18927,13902 18107,10996" hotPoints="21392,12123 19870,13645 18349,12123 19870,10601" semanticType="enclosure" shapeName="Circle">
            <msink:destinationLink direction="with" ref="{2715D269-5682-4F59-BBA3-67D028B5B235}"/>
            <msink:destinationLink direction="with" ref="{D9D202CF-FCFE-4903-A6A2-D5D7BB7885A6}"/>
          </msink:context>
        </emma:interpretation>
      </emma:emma>
    </inkml:annotationXML>
    <inkml:trace contextRef="#ctx0" brushRef="#br0">9464-374 35,'16'-24'17,"-5"12"6,-16 12-17,10-8-2,-10 0 0,-1 0-3,-5-8 0,1-4-1,-6 4 1,0-8-1,-6-4 1,-10-5 0,0 5 0,-5 8-2,-11 0 0,-6 0 0,-5-4 1,-10 20 0,-6-4 1,0 0-1,0 4 0,-5 12 0,5-4 0,-5 8-1,5 4 0,0 0 1,0 12 1,0-4 0,6 12 0,-6-3-1,6-1 0,-1 8-1,6 0 1,5 8 0,0 0 1,6 4-1,5 8 0,-1 5 0,12-1 1,0-8-1,5 8 0,-1 0 0,12-8 0,0 4 0,-1 5 1,6-1-1,6 4 0,4-4-1,1 4 1,0 5 0,5 3 0,5 4-1,0-8 1,11 0 0,0-3 1,0 3-2,6 4 1,4-4 0,1 0 1,0 4-1,5-3 1,0-9-1,6 4 0,-1-8 0,0-8 0,6-4 0,5 5 0,6-5 1,-1 4 0,6-8 0,0 0 0,0 0-1,0-12 0,-1 4-1,1 8 1,0-15 3,0 7 0,10-8-2,6-4 1,5-12-2,1 4 1,-1-4 0,0 0 0,0-16 0,0 0 1,1-8-2,4-4 0,1 0 0,10-8 1,-10-4-1,-1 0 0,-5-5 2,-5-7 0,0 4-4,-5 0 1,-6 0 25,0-8 0,0 4-48,0 4 0,-5-16 24,0-13 0,-11 9 0,0-12 1,-5-4-1,-6-8 0,-10 0 1,-5 3 1,-1 9-1,-5-8 0,-5-4-1,-6-8 0,-5-5 0,0-3 0,-5-4 0,-6 0 1,-5-1-1,-5 1 0,-12 0 0,-9 3 0,-12 1-1,-5-4 1,-58-12 2,-1 11 0,6 1-4,-1 24 1,-4 0 1,5 12 0,-6 15 0,-5 9 0,-11 20-6,-5 20 1,-11 12-3,1 28 1,-12 5-6,-15 11 1,10 16-24,16 20 1</inkml:trace>
  </inkml:traceGroup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2:38:47.906"/>
    </inkml:context>
    <inkml:brush xml:id="br0">
      <inkml:brushProperty name="width" value="0.10583" units="cm"/>
      <inkml:brushProperty name="height" value="0.1058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2715D269-5682-4F59-BBA3-67D028B5B235}" emma:medium="tactile" emma:mode="ink">
          <msink:context xmlns:msink="http://schemas.microsoft.com/ink/2010/main" type="inkDrawing" rotatedBoundingBox="19513,11214 20410,12530 20372,12555 19476,11239" semanticType="callout" shapeName="Other">
            <msink:sourceLink direction="with" ref="{13101086-C5F2-44D3-BE6F-27603A87923F}"/>
            <msink:sourceLink direction="with" ref="{4B79732D-1147-493A-A58B-5D45159507BB}"/>
          </msink:context>
        </emma:interpretation>
      </emma:emma>
    </inkml:annotationXML>
    <inkml:trace contextRef="#ctx0" brushRef="#br0">8539-57 42,'-5'16'21,"5"0"0,5-4-21,0 4-4,6 4 0,5 4 10,0 12 1,6 4-8,15 0 0,6 8 3,0 5 0,-1 7-1,6 4 0,1 8-1,-1 12 0,5-3-1,-5-1 1,0-4 0,1 0 1,-1-4-1,0-3 0,-5-9-3,-6-4 1,6-8-5,-11-4 1,11-12-31,-17-12 1</inkml:trace>
  </inkml:traceGroup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2:38:48.266"/>
    </inkml:context>
    <inkml:brush xml:id="br0">
      <inkml:brushProperty name="width" value="0.10583" units="cm"/>
      <inkml:brushProperty name="height" value="0.1058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D9D202CF-FCFE-4903-A6A2-D5D7BB7885A6}" emma:medium="tactile" emma:mode="ink">
          <msink:context xmlns:msink="http://schemas.microsoft.com/ink/2010/main" type="inkDrawing" rotatedBoundingBox="19502,12449 20641,11263 20751,11368 19612,12554" semanticType="callout" shapeName="Other">
            <msink:sourceLink direction="with" ref="{4B79732D-1147-493A-A58B-5D45159507BB}"/>
            <msink:sourceLink direction="with" ref="{13101086-C5F2-44D3-BE6F-27603A87923F}"/>
          </msink:context>
        </emma:interpretation>
      </emma:emma>
    </inkml:annotationXML>
    <inkml:trace contextRef="#ctx0" brushRef="#br0">9769 107 43,'-21'-40'21,"4"24"-8,12 24-21,-6-8 7,-5 8 1,0 4 2,-10 8 1,-6-4 1,-11 8 0,0 12-1,-5 4 0,-6 5 0,-4 7 0,-7 8-2,-9 12 1,-1 4-2,-6 4 0,7 1 0,-1 3 0,11-4 0,10-8 0,11 1-3,6-9 1,5 0-8,5-8 1,6-12-26,-6 12 0</inkml:trace>
  </inkml:traceGroup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2:38:55.413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28EC6F0C-8CDA-4D07-A66A-8AD6A38D80EB}" emma:medium="tactile" emma:mode="ink">
          <msink:context xmlns:msink="http://schemas.microsoft.com/ink/2010/main" type="inkDrawing" rotatedBoundingBox="18357,13975 22738,13557 23041,16735 18660,17152" hotPoints="22645,15545 20337,16940 18293,15180 20601,13785" semanticType="enclosure" shapeName="Ellipse">
            <msink:destinationLink direction="to" ref="{04B432FF-35D1-4233-86FC-1ED35A2AA7BD}"/>
            <msink:destinationLink direction="from" ref="{04B432FF-35D1-4233-86FC-1ED35A2AA7BD}"/>
          </msink:context>
        </emma:interpretation>
      </emma:emma>
    </inkml:annotationXML>
    <inkml:trace contextRef="#ctx0" brushRef="#br0">2978 174 46,'-17'-44'23,"-15"20"-2,16 24-22,-10-4-1,-6-4 1,-11 0 1,-11-8 0,-10 8 0,-11-4 0,-10 0 1,-12 0 1,-10 4-3,-10-1 1,-6 9 0,-11 5 1,-16 3 0,-5 12 0,11 0 0,0 12 1,-6 8-4,0 12 1,11 12 1,5 4 0,11 9 0,11 7 0,11-4 1,4 8 0,17 8-1,11 1 1,4 19 0,17-8 0,11-3-1,10 11 1,6 0 0,10 12 1,11 1 1,16-9 0,5-8-3,17 9 0,10-9 1,16-4 0,11 17-1,16-9 0,16-8 0,5 1 1,0-25-1,6-4 0,16 0 0,5 0 0,16-15-2,-5-13 1,5-12 1,16-12 0,11-20-2,-6-12 1,11-12-1,6-16 0,5-8 1,-11-8 1,0-17 3,-5-19 0,-6-4-5,-10-4 0,-27 3 4,-5-11 1,-17 4-1,-10-8 0,-16-17-1,-5 1 1,-22-8 2,-16-5 1,-5-3-4,-22-12 0,-15 3-2,-17 9 1,-27-1 0,-20 5 1,-23 4-2,-36 15 1,-22 13-3,-16 4 0,-16 16 1,-11 4 0,-16 11 0,11 9 1,-6 0-1,1 24 0,-11 8-2,10 16 1,0 16-2,-4 12 0,-1 12-9,16 24 0,11 20-16,5 17 1</inkml:trace>
  </inkml:traceGroup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2:38:56.344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04B432FF-35D1-4233-86FC-1ED35A2AA7BD}" emma:medium="tactile" emma:mode="ink">
          <msink:context xmlns:msink="http://schemas.microsoft.com/ink/2010/main" type="inkDrawing" rotatedBoundingBox="19259,15067 22370,13091 23044,14153 19934,16129" semanticType="callout" shapeName="Other">
            <msink:sourceLink direction="to" ref="{28EC6F0C-8CDA-4D07-A66A-8AD6A38D80EB}"/>
            <msink:sourceLink direction="from" ref="{28EC6F0C-8CDA-4D07-A66A-8AD6A38D80EB}"/>
          </msink:context>
        </emma:interpretation>
      </emma:emma>
    </inkml:annotationXML>
    <inkml:trace contextRef="#ctx0" brushRef="#br0">20 1034 49,'-16'-68'24,"11"60"1,5 4-25,0 4-1,0 0 1,0 0-1,0 0 1,0 16 0,5 0 1,0 20-1,1 9 0,-1 7 1,0 16 0,6-4 3,0 12 0,-1 0-2,7 9 1,-1 3-7,5 0 0,0-8 4,-5-3 1,0-5 1,0-12 0,6-4-1,-6-8 0,-5-8-1,-1-12 1,1 0 0,0-12 0,-1 5-1,-4-5 1,-1-4 0,0-4 0,1 0 0,-6-8 1,5 8-2,-5-8 1,0 0-1,11 0 0,-6 0 1,6-4 0,5-12 1,5-8 1,11-17-1,11-15 0,16-20 0,16-12 0,26-12-3,28-21 1,20-11 0,28-24 0,21-13-1,26-3 1,6-5-6,11-3 1,0 15-1,-22 21 1,-11 24-23,-4 15 1,-12 1-1,-37 12 1</inkml:trace>
  </inkml:traceGroup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09:37.757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32A10B7D-BB90-429B-A1B9-28A8CAE63E75}" emma:medium="tactile" emma:mode="ink">
          <msink:context xmlns:msink="http://schemas.microsoft.com/ink/2010/main" type="writingRegion" rotatedBoundingBox="560,4260 8567,1355 9069,2740 1063,5645"/>
        </emma:interpretation>
      </emma:emma>
    </inkml:annotationXML>
    <inkml:traceGroup>
      <inkml:annotationXML>
        <emma:emma xmlns:emma="http://www.w3.org/2003/04/emma" version="1.0">
          <emma:interpretation id="{4B67B537-5562-4005-B51F-C0BCF8F8D30F}" emma:medium="tactile" emma:mode="ink">
            <msink:context xmlns:msink="http://schemas.microsoft.com/ink/2010/main" type="paragraph" rotatedBoundingBox="560,4260 8567,1355 9069,2740 1063,564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8763B296-8F49-4A46-A2CA-E3A2BB834A50}" emma:medium="tactile" emma:mode="ink">
              <msink:context xmlns:msink="http://schemas.microsoft.com/ink/2010/main" type="line" rotatedBoundingBox="560,4260 8567,1355 9069,2740 1063,5645"/>
            </emma:interpretation>
          </emma:emma>
        </inkml:annotationXML>
        <inkml:traceGroup>
          <inkml:annotationXML>
            <emma:emma xmlns:emma="http://www.w3.org/2003/04/emma" version="1.0">
              <emma:interpretation id="{0451C0A3-0452-4726-AC0E-45E426A2507F}" emma:medium="tactile" emma:mode="ink">
                <msink:context xmlns:msink="http://schemas.microsoft.com/ink/2010/main" type="inkWord" rotatedBoundingBox="560,4260 8567,1355 9069,2740 1063,5645">
                  <msink:destinationLink direction="with" ref="{46B867D0-DF97-4DD1-8568-B887F5E805C4}"/>
                </msink:context>
              </emma:interpretation>
              <emma:one-of disjunction-type="recognition" id="oneOf0">
                <emma:interpretation id="interp0" emma:lang="ru-RU" emma:confidence="0">
                  <emma:literal>ПРОЗРАЧНОСТИ.</emma:literal>
                </emma:interpretation>
                <emma:interpretation id="interp1" emma:lang="ru-RU" emma:confidence="0">
                  <emma:literal>ПРОЗАИЧНОСТИ.</emma:literal>
                </emma:interpretation>
                <emma:interpretation id="interp2" emma:lang="ru-RU" emma:confidence="0">
                  <emma:literal>ПРОЗАИЧНОСТЬ.</emma:literal>
                </emma:interpretation>
                <emma:interpretation id="interp3" emma:lang="ru-RU" emma:confidence="0">
                  <emma:literal>ПРОЗАИЧНОСТЬЮ.</emma:literal>
                </emma:interpretation>
                <emma:interpretation id="interp4" emma:lang="ru-RU" emma:confidence="0">
                  <emma:literal>ПРОЗАИЧНОСТЯМ.</emma:literal>
                </emma:interpretation>
              </emma:one-of>
            </emma:emma>
          </inkml:annotationXML>
          <inkml:trace contextRef="#ctx0" brushRef="#br0">6 51 33,'-5'0'16,"1"-13"8,4 13-18,0 0-2,0-4 1,0-6-2,0 7 1,0-4 1,0 0 1,0 7-4,4-3 1,1-1-1,4 14 1,0 4 0,4 17 0,10 6 0,0 14 1,9 14-4,-1-1 1,1 8-1,0 3 0,-10-4 1,6 4 1,-1 0 0,-4-17 1,-1-7 0,-8-11 1,-5-16-3,0-3 1,-9-4-7,5-4 1,-1-2 0,1-1 0,4-3-6,-5-1 0,-4-6-9,0-3 0,0-4-17,0-10 1</inkml:trace>
          <inkml:trace contextRef="#ctx0" brushRef="#br0" timeOffset="1005.5013">46 14 34,'-4'7'17,"-1"-1"6,5-6-16,5-3-4,-5 3 0,0-3 2,0 3 1,0 6-2,0-9 0,0 3-3,0 0 0,0-3 0,4-1 1,1 1-1,4-4 1,0 0 0,0-6 0,5-1-3,4 0 0,0-6 1,0 10 0,-4-11 1,4 11 0,-4 0-3,-5-4 1,4 8 2,-4 6 0,-4-4 1,4 1 0,-9 3 0,0 0 0,5-4 3,-1 11 0,1 3-7,-1 1 1,1-1 1,4 10 1,-5-3-1,10 4 0,4 16 1,0 4 1,5 10-3,9 7 1,-5 17 1,0-1 1,0-2-3,0-4 1,1 10 3,-6-13 0,1-11-2,-9-13 1,-1-10-1,-4-8 0,0 1-1,0-7 0,1-7 0,-6 1 1,1-5-2,-1 1 0,-4-7 1,5 7 1,-5-7-3,0 0 0,0 0-11,0 0 1,0 0-13,4-3 0,1-14-9,-5-7 0</inkml:trace>
          <inkml:trace contextRef="#ctx0" brushRef="#br0" timeOffset="1982.4636">641 24 34,'0'0'17,"0"-3"7,0 3-17,0 0-6,0 0 1,0 0 5,0 0 0,0 3 1,0-3 1,0 7-10,4 6 0,1 8 4,4 6 1,4 7-2,15 14 0,-1 3-2,0 17 1,5-4 0,-5 4 1,0-3 2,-4-14 1,-5-17-5,-4-3 0,-5-11-1,0 1 1,0-8-1,-5 1 1,1-4-1,-1-3 1,-4 0-5,0-7 1,5 0-11,-5 0 1,5 3-34,-1-10 1</inkml:trace>
          <inkml:trace contextRef="#ctx0" brushRef="#br0" timeOffset="2764.4467">663 51 43,'-4'-3'21,"4"6"6,0-3-22,0 0-4,0 0 1,0 0 2,4-7 0,1 4-2,4 3 1,0-7-2,5 0 1,4-6-1,-5 3 0,6-1 0,-1 8 1,4-11-1,1 8 1,0 2-2,4 8 1,0 6-1,0 0 0,-4 0 1,0 7 1,-1-3-1,1 10 1,-9-4 0,-1 4 1,1 0-3,-5-7 1,-5 3 3,-4 7 0,-4-3-3,-1 0 1,-8-4-1,-1 1 1,1-1-3,-1 1 1,0-4-3,1-4 1,4 1-1,0-4 1,0 10-4,4-6 1,-4-11-5,9-3 1,0 0-18,4-3 0,6-4 0,-1-3 1</inkml:trace>
          <inkml:trace contextRef="#ctx0" brushRef="#br0" timeOffset="4097.4276">1335-143 28,'-9'0'14,"9"-34"10,0 41-14,0-10-3,0 3 0,-5-4 0,0 4 0,1 7-4,-1-3 0,1-1-1,-1-3 0,1 10 1,-1-6 1,1 2-3,-1 5 0,1 2 1,-1 1 0,1 10 3,-1-7 1,5 10-7,0-3 0,0 10 6,0 0 1,0 0-10,5 3 1,-1 7 3,5-3 0,0 14 3,0-4 1,9-4-3,1-9 0,-6-4-2,1-7 0,-1-7 2,1-3 0,-5-10-1,0 3 0,0 1 1,5-8 0,-1-3-3,1 0 1,4 0 1,0 0 0,1 3 1,-1-9 0,4-1-2,1 0 1,0 4 0,-1-1 1,-3 1-2,3-1 0,-4 1 1,0-24 0,-4 6 0,-5-3 0,0 4-6,0 0 1,-4 3 4,-5-4 1,0 1 0,-5-1 1,1 4-1,-1-3 0,1 3-1,-1 0 1,-4 3 0,0-3 1,4-3-1,1-4 0,-1 4 0,-4-11 1,-4-3-1,-1 14 0,-4-1 0,0-6 0,4 10 3,-4 0 0,0 10 0,-5-6 1,1 6-2,-1 3 0,-4 4-1,-1 0 0,6 4-1,-1 6 0,5-7-7,4-3 1,1 7-12,4-3 1,0-4-37,4-4 1</inkml:trace>
          <inkml:trace contextRef="#ctx0" brushRef="#br0" timeOffset="5616.4086">1793-146 19,'-5'7'9,"5"-24"7,0 17-10,0-4 2,0 4 1,0 0-2,0 0 1,0 0-3,0 0 1,0 4-4,-4-8 0,4 1 2,0-7 1,0 0-3,0-4 1,0 4-1,4-4 0,1 1-1,4 2 1,0-2-3,0-1 1,0 4 1,9 3 1,-4 4-3,-1 3 1,1 6 1,0 5 1,-1-1-2,-4 4 0,0 9 0,0-6 1,-4 7 0,-5-3 0,0-4-2,0 6 1,0-2-1,-5-8 0,5 1 1,-4-7 0,4-4 0,0-6 1,0 3-2,0-4 1,4 4 0,5-3 1,1-4-1,12 0 0,-4 1 0,10-1 1,-1 3-2,5 11 1,-5 0 0,0 3 0,0 4 2,0-4 0,1 10 0,-10 4 1,0 14 0,-4-1 1,-5-6 6,-5-11 0,-4 4-6,-9-4 1,0 1-4,-9-8 0,-9 1-3,-1 0 1,-8-1 1,0-3 1,4 1-3,5 2 1,4-3-3,5-3 0,4 0-8,1-4 0,4 1-6,4-4 0,14-4-29,9 4 0</inkml:trace>
          <inkml:trace contextRef="#ctx0" brushRef="#br0" timeOffset="6771.544">2274-496 44,'-10'-7'22,"20"0"6,-10 0-22,4 0-2,5-3 1,5 0-3,-1-7 0,5 3 1,-4 1 0,4 3-1,5 3 0,0-3-1,4 6 1,0 11 1,5 3 0,-10 11-2,-3-1 1,-1 7 0,-5 0 0,1 1 0,-5 2 1,-4 1-2,-5 3 0,0-7-1,-5 0 1,0 7-8,-4-6 1,0-15-9,-4 8 1,4 2-30,4-6 1,1-13 34,4 3 1</inkml:trace>
          <inkml:trace contextRef="#ctx0" brushRef="#br0" timeOffset="6350.5658">2278-486 40,'-4'-4'20,"4"4"4,0 0-20,4-3-1,1-4 1,-5 4 4,4 10 0,5-1-5,5 11 1,4 11-2,5 6 0,-1 6 1,6 18 1,12 34-1,-3-20 0,-15-18-4,-4-13 0,1-11 1,-6-6 1,1-3-6,-5-4 0,0-4-9,-5-6 1,6-7-18,-10-3 1,-5-18 13,-4-3 0</inkml:trace>
          <inkml:trace contextRef="#ctx0" brushRef="#br0" timeOffset="7702.459">2854-718 24,'0'-3'12,"-4"-11"8,4 11-13,0-7 3,0 0 1,0 6-6,-5-3 1,5 4 1,0-4 0,0 4-2,0 3 1,0-4-2,-5 8 0,1 6-3,4 10 1,0 8 1,4 12 0,1 8-2,4 13 0,5 7 2,-1 21 0,5 3 3,-4-14 0,-5-20-11,0-14 1,0-10 4,0-7 0,-4-10-5,-1 0 1,-4 0-3,0-3 1,0-4-9,0-3 1,5-11-29,-5-13 1,0-10 37,-5-27 0</inkml:trace>
          <inkml:trace contextRef="#ctx0" brushRef="#br0" timeOffset="8423.4325">2895-384 42,'9'-4'21,"5"1"5,-5-4-21,4 0-3,1-3 1,4 3-4,0 1 1,0-5-3,0 1 1,5 0-15,-5 0 0,0-11-12,1 1 1</inkml:trace>
          <inkml:trace contextRef="#ctx0" brushRef="#br0" timeOffset="7968.2629">2872-881 35,'-4'0'17,"-5"-7"12,9 4-17,0 3-3,0 0 1,0 0-6,0 7 0,4 0 0,5 10 1,0 3-2,5 4 1,4 10 1,5 7 1,4 16-5,0-5 0,5 2-1,0 0 1</inkml:trace>
          <inkml:trace contextRef="#ctx0" brushRef="#br0" timeOffset="8064.9051">3122-394 152,'27'61'-2,"-4"-20"0,-1-4-8,1-16 0,-5-1-11,0-3 0,-9-7-21,-13-27 0</inkml:trace>
          <inkml:trace contextRef="#ctx0" brushRef="#br0" timeOffset="10074.4832">3203-922 29,'0'-6'14,"0"12"8,0-6-15,0 0-1,0 0 1,0-3-4,0 0 0,0-1 0,0 4 0,0 0-2,0-3 1,0 3-3,0 0 1,0 0 4,5 7 0,-1 6-3,1 1 1,-1 10-2,6-1 0,-1 8 1,0-4 1,4 4 0,5-4 0,-4-3 0,-5 6 0,0-9-1,-4-4 0,4-3-1,-5-4 1,1 0 0,-1-3 0,1 0 0,4-4 1,5-6-2,-1-1 0,5-3-1,1 1 1,-1-1 0,0 0 1,0-3-2,0 0 0,-4 3-2,-1 0 1,1 0-8,-5-3 1,0 0-3,0-1 1,0 8-29,0-4 1</inkml:trace>
          <inkml:trace contextRef="#ctx0" brushRef="#br0" timeOffset="10435.4248">3453-1228 43,'0'-10'21,"0"17"10,4 3-22,1 7-4,4 7 1,5 13 0,4 14 0,0 7-5,5 14 1,4-1 0,0 4 0,0 3-1,0-3 0,-4-17-4,-5-11 1,-4-13 1,-5-6 0,0-8-1,0-6 0,0-4-6,0 0 1,5-3-19,-5-4 0,0 1-3,0-1 1</inkml:trace>
          <inkml:trace contextRef="#ctx0" brushRef="#br0" timeOffset="11651.3038">3811-745 49,'-9'14'24,"9"-21"4,0 7-25,5-3 3,-1-1 0,5-3-3,0-3 1,5 3 0,18-3 0,-1-3-4,6-4 1,3-4-1,1 4 0,-4 0-1,-1 4 1,-4-1-10,-5 0 1,-4 1-9,-5-1 0,0 1-19,-9-1 0</inkml:trace>
          <inkml:trace contextRef="#ctx0" brushRef="#br0" timeOffset="11304.8697">3843-1204 42,'-5'-14'21,"5"38"8,5-14-22,-1 4-1,1 3 0,4 0-1,9 3 0,5 14-3,0 4 0,4 13 0,4 10 0,1 11-2,5-4 0,-6 3 0,-8-13 0,0-17-3,-5-7 0,-5-10 0,-4-7 1,1 0-13,-1-4 1,-5 1-30,-4-7 1</inkml:trace>
          <inkml:trace contextRef="#ctx0" brushRef="#br0" timeOffset="11996.713">4133-1313 53,'-4'-3'26,"4"-4"27,0 14-27,4-7-40,1 10 1,4-3 17,4 13 0,1 18 1,9 2 1,-1 15-2,1 20 0,4 10-5,0 0 1,1-7-2,-6-20 0,-4-17-2,1-7 0,-1-7-10,-5-7 1,1-6-36,0-4 0,-5 0 40,-9-10 0</inkml:trace>
          <inkml:trace contextRef="#ctx0" brushRef="#br0" timeOffset="13452.3898">4764-1377 40,'0'3'20,"-9"7"2,9-17-20,0 7 1,0-3 0,0 6-1,0-6 0,0 0 2,-5-1 1,0-3-4,1 4 1,-1-4 0,-4 0 0,0 4 1,0 0 1,5-4-2,-1 0 1,-18-3-2,14 10 0,-9 3 1,5-3 1,-1 7-5,5-7 1,0 10 2,0 4 0,0 3-1,0 3 0,4 1 1,1 2 0,-1 15 1,1 3 1,4-1 0,0 5 0,4 2-1,1 1 1,17 20-1,-4 7 0,1-17-20,-1-14 0,0-10 17,-5-10 0,1-4 3,4-10 1,0-3-3,0-4 1,5-6 1,4 3 1,1-3-1,3-4 1,1-3-2,0-1 0,-5 1-1,0-17 1,0 3-1,-4 4 1,9 3-2,-9 0 0,-1 0 2,-8-4 0,-5-2-2,-9-1 1,-5-7 1,-4 4 1,-4 3 0,-5-7 1,-5-3-1,-4 0 1,-1-3-2,1 13 0,0-3 2,4 3 1,1-3-4,-1 7 1,0 3 0,1 6 0,-1 1-1,5 0 1,4 7-2,1-1 0,4 8-4,-1-8 0,1 1-10,5 3 1,4 0-13,0 0 0,4-4-4,1 1 1</inkml:trace>
          <inkml:trace contextRef="#ctx0" brushRef="#br0" timeOffset="14353.1381">5412-1595 42,'14'-14'21,"-14"4"6,4 7-21,-4-4 0,5 0 1,-5 0-6,4-3 0,-4 0 1,0-4 1,0 1 1,-4 6 1,-5-3-4,0 3 1,-5-3 24,1 3 0,-1 3-47,-4 4 0,0 7 15,4 0 0,-4 7 13,4 6 0,1 7-8,-1 7 1,5 7 0,4 7 0,5-1 2,10 1 1,3 10-6,5 0 1,5 3 2,0 3 1,-5-16 1,0-7 1,-4-14-3,-1-3 0,5-11 0,5 1 0,0-7 0,-5-4 0,0-3-1,5 0 1,-1-3 0,1-4 0,0 0-4,4 0 0,0 1 0,-4-1 1,4 0-4,-9 4 1,5-4-9,-5-3 0,0 3-27,0 3 0</inkml:trace>
          <inkml:trace contextRef="#ctx0" brushRef="#br0" timeOffset="15719.6058">5662-1718 47,'-9'4'23,"0"-1"10,9-3-25,0 0-5,0 0 1,0 0 1,0-3 1,0-1-4,0-2 1,4-1 1,1 0 0,4-7-4,9 1 0,-5-4-1,6 3 0,-1-3-1,9-7 1,-4 7-6,4-3 1,0 3-14,0 10 1,5 7-23,-9-3 0</inkml:trace>
          <inkml:trace contextRef="#ctx0" brushRef="#br0" timeOffset="15328.9021">5757-1813 42,'-5'-37'21,"1"50"7,4-16-21,0 3-1,0 0 1,4 10-5,1 4 0,4 3 3,9 7 1,9 20-2,1 10 0,8 14-4,0 14 0,0-4-1,-8-20 1,-6-14-1,-4-10 1,-4-7-2,0 1 1,-5-5-4,0-9 0,0-7-13,-5 0 0,-4-7-22,-4-11 0</inkml:trace>
          <inkml:trace contextRef="#ctx0" brushRef="#br0" timeOffset="16336.8103">6133-1990 44,'0'4'22,"0"-1"8,0-3-22,0 0-6,0 7 1,9 3 1,5 7 0,4 10 0,0 11 1,5 16-4,0 1 1,4 6-2,0 14 1,0-1-2,-8-19 1,-6-11 1,-4-10 0,0-10-4,-4-4 0,-1-3-2,1-3 1,-1-7-12,1 3 1,-5-10-27,0-3 0</inkml:trace>
          <inkml:trace contextRef="#ctx0" brushRef="#br0" timeOffset="16830.7519">6283-1745 41,'-9'0'20,"9"-7"10,0 7-22,0 0-4,0 0 1,0-3-1,0 0 1,0-1-3,0-9 1,5 2-3,4 5 0,4-8 1,5 7 0,1 4-1,-1-4 1,13 0-2,1 14 1,4 0 0,1 3 1,-1 7-1,0 3 0,1 4 0,-1 7 0,0-1 1,0 1 0,-8 17 0,-6-25 0,-8 5-1,-5 2 1,-9-9 1,-5 2 0,-8-6 0,-5 0 0,-5-3 3,-4 0 1,0 3-5,-1-4 1,6 1-4,-1-4 1,0 0-5,-4-3 0,9 0-17,0-4 0,4 4-22,14 0 1</inkml:trace>
          <inkml:trace contextRef="#ctx0" brushRef="#br0" timeOffset="19788.2301">7036-2459 47,'-5'-24'23,"5"31"6,0-7-24,0 0-2,0 0 0,5-7 0,0 7 0,4-10-1,-5 6 0,5-2 0,9 2 0,1 1-1,-1 3 1,4 10 0,1 0 1,4 11-2,5 2 1,0 8 29,-1 10 0,1-4-58,5 4 1,-6 13 26,1 1 0,0-7 0,-5-1 1,-4-9-2,-1-4 0,-4-7-2,-4-3 0,0-7 7,-5 0 1,0-7-10,-5-3 1,1-1 5,4 1 0,-4 0-2,-1 0 1,-4-7 6,0 0 1,0 0-13,0 0 0,0 0 6,0 0 0,0 10 0,0-10 0,0 0 3,0-3 1,0-1 1,-4 1 0,-1-7 2,-4-7 1,4-14-10,1-17 1,4-13 0,0-17 1,4-21 0,10-20 1,0-10-2,8 6 1,1-6-1,13 17 0,-4 6-18,0 8 1,-1 20-37,-8 10 1,-5 10 45,-9 7 1</inkml:trace>
        </inkml:traceGroup>
      </inkml:traceGroup>
    </inkml:traceGroup>
  </inkml:traceGroup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10:44.838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46B867D0-DF97-4DD1-8568-B887F5E805C4}" emma:medium="tactile" emma:mode="ink">
          <msink:context xmlns:msink="http://schemas.microsoft.com/ink/2010/main" type="inkDrawing" rotatedBoundingBox="874,6117 7887,3433 7921,3521 908,6206" semanticType="underline" shapeName="Other">
            <msink:sourceLink direction="with" ref="{0451C0A3-0452-4726-AC0E-45E426A2507F}"/>
          </msink:context>
        </emma:interpretation>
      </emma:emma>
    </inkml:annotationXML>
    <inkml:trace contextRef="#ctx0" brushRef="#br0">-4 2636 30,'4'4'15,"-8"-8"8,4 4-16,0 0-5,0 0 0,0 0-2,0 0 1,0 0 1,0 0 0,9 0 0,-9 0 0,0 0-1,4 0 1,5 0 0,-4 0 1,0 0 1,4 0 1,0 0-2,4 0 1,1 0-3,0 0 0,4 4 0,4-4 1,-4 0-3,1-4 1,8 1 1,5 3 0,-5-4-1,0 1 0,0-4 0,5-10 1,0 4 0,4-8 0,0 4-2,10 0 1,-6-7-1,6 7 0,-1 0 1,1-3 0,-1 0 1,0-1 0,1 1-1,-1-1 0,0 1 0,1-14 1,13 3-1,9 1 0,-9 2 0,0 5 0,0-1 0,0 7 0,0 0 0,-1 0 0,-3 0 0,-1 0 0,-4 0 0,0 0 0,14-7 0,-5 7 0,0-4 0,-5 4 1,-4 4-1,4-8 0,1 1-1,-5 6 0,0-9 1,-1 6 0,6-7 2,-5 0 0,18 0-3,-5 4 0,42-35 1,-15 11 0,-13 7-1,-4 6 1,-5 4 1,0 0 0,5 3-2,-1-3 0,-8 10 1,-1 0 1,1 0-1,-1 0 0,-8 0-1,-1 3 1,0-3 0,-4-7 1,-4 0-2,17-3 1,-4 7 1,0-1 0,-4-3-2,-1 7 1,0 0 0,5-3 0,-4 0 0,-5-1 1,0 1-2,0-7 0,-1 10 2,10-17 1,5 3 0,-5 7 1,-5 4-6,1-1 0,-5 1 3,-1 0 0,1 3 1,-4-4 0,-5 4-2,-1 0 0,1 0 1,-5 3 1,14-3-1,-4 0 1,-1 4-1,0-1 0,1 4 0,-5 3 0,9-3-1,4-14 0,-4 0 2,-5 1 1,1 6-3,-1-4 1,0 1-1,10 3 1,-1 0 0,-4 3 1,4-3-2,1 0 0,-5 3 1,0-3 1,0 0-1,-1-3 0,-3 6-1,-1-20 1,-4 7 2,-5 0 1,1 7-5,-6-1 1,6 4-2,-1 7 1,-4 0 3,-5 0 1,-4-1-2,-1 1 0,-4 0 0,0 7 0,1-4 0,-6 3 0,1 1 0,-1 0 1,-3-1-1,-1 1 1,0-1-1,4-2 0,1 2-1,-1-3 1,6 1 0,-1-1 0,0-3 0,0 3 0,5 0 0,-1 0 0,1 0-1,-5 0 1,0 1 0,1-1 1,-1 0-2,0 0 1,4 0 0,-3 1 1,3-1-1,1 0 0,4-3 0,0 0 0,1-1 0,-6 5 0,-4-1-1,1 0 1,-6 4-10,1-1 0,-5 4 21,0-3 1,0 3-13,-4-4 1,-5 4 3,4-3 0,-4 3-2,0 0 1,0 0-2,5-3 0,-5 3-1,0 0 1,0-4 1,0 4 0,4-3-1,-4-1 0,0 4-1,0 0 1,-4 4 0,-1-4 1,-9 0-1,-8 3 0,-1 11 0,-4-4 0,0 0 0,-5 0 0,0 7 0,-13-6 0,4 6-1,-4 3 1,-5-3 1,-5 0 1,-4 4-4,-9-1 1,0 7 1,-4 14 1,-10 7-2,-4-8 1,-14-2-1,-9-1 1,0 4 1,5 3 0,-18 11-1,-5-14 0,0 3 1,0 0 1,4 4-3,-8 3 1,-24 3 1,6 4 0,-10 7-2,-13 3 1,-19 13 0,10-6 1,-19-7-3,-22 4 0,-14 30-3,-23-4 1,10 11-3,-19-7 1,-4 0-15,-45-7 0,-1 38 9,-8-10 0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3:58:29.788"/>
    </inkml:context>
    <inkml:brush xml:id="br0">
      <inkml:brushProperty name="width" value="0.10583" units="cm"/>
      <inkml:brushProperty name="height" value="0.10583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F78BE88C-FCEF-4FB4-A419-651913650F57}" emma:medium="tactile" emma:mode="ink">
          <msink:context xmlns:msink="http://schemas.microsoft.com/ink/2010/main" type="writingRegion" rotatedBoundingBox="13742,5146 14041,5146 14041,5823 13742,5823"/>
        </emma:interpretation>
      </emma:emma>
    </inkml:annotationXML>
    <inkml:traceGroup>
      <inkml:annotationXML>
        <emma:emma xmlns:emma="http://www.w3.org/2003/04/emma" version="1.0">
          <emma:interpretation id="{678F8868-D723-47F0-861C-198058117EE2}" emma:medium="tactile" emma:mode="ink">
            <msink:context xmlns:msink="http://schemas.microsoft.com/ink/2010/main" type="paragraph" rotatedBoundingBox="13742,5146 14041,5146 14041,5823 13742,582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0408FF1-E412-46C6-928F-E915CEAC03E5}" emma:medium="tactile" emma:mode="ink">
              <msink:context xmlns:msink="http://schemas.microsoft.com/ink/2010/main" type="line" rotatedBoundingBox="13742,5146 14041,5146 14041,5823 13742,5823"/>
            </emma:interpretation>
          </emma:emma>
        </inkml:annotationXML>
        <inkml:traceGroup>
          <inkml:annotationXML>
            <emma:emma xmlns:emma="http://www.w3.org/2003/04/emma" version="1.0">
              <emma:interpretation id="{70B055BC-0E73-4A49-BA07-8F68FE81B652}" emma:medium="tactile" emma:mode="ink">
                <msink:context xmlns:msink="http://schemas.microsoft.com/ink/2010/main" type="inkWord" rotatedBoundingBox="13742,5146 14041,5146 14041,5823 13742,5823">
                  <msink:destinationLink direction="with" ref="{BBDB396A-0E04-4562-BADC-FF2F28205E09}"/>
                </msink:context>
              </emma:interpretation>
              <emma:one-of disjunction-type="recognition" id="oneOf0">
                <emma:interpretation id="interp0" emma:lang="ru-RU" emma:confidence="0">
                  <emma:literal>/</emma:literal>
                </emma:interpretation>
                <emma:interpretation id="interp1" emma:lang="ru-RU" emma:confidence="0">
                  <emma:literal>'</emma:literal>
                </emma:interpretation>
                <emma:interpretation id="interp2" emma:lang="ru-RU" emma:confidence="0">
                  <emma:literal>,</emma:literal>
                </emma:interpretation>
                <emma:interpretation id="interp3" emma:lang="ru-RU" emma:confidence="0">
                  <emma:literal>(</emma:literal>
                </emma:interpretation>
                <emma:interpretation id="interp4" emma:lang="ru-RU" emma:confidence="0">
                  <emma:literal>]</emma:literal>
                </emma:interpretation>
              </emma:one-of>
            </emma:emma>
          </inkml:annotationXML>
          <inkml:trace contextRef="#ctx0" brushRef="#br0">299 0 24,'-13'19'12,"0"20"13,9-29-12,-5 9-12,0 8 1,-8 8-3,-5 8 1,-4 9 0,-4 10 0,-5 0 0,0 3 1,5 0-8,4 6 0,9-15-24,4-4 1</inkml:trace>
        </inkml:traceGroup>
      </inkml:traceGroup>
    </inkml:traceGroup>
  </inkml:traceGroup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13:00.230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07E422E5-D664-468B-B947-C2B8BE39D177}" emma:medium="tactile" emma:mode="ink">
          <msink:context xmlns:msink="http://schemas.microsoft.com/ink/2010/main" type="writingRegion" rotatedBoundingBox="16713,1416 25277,3726 24772,5597 16208,3286">
            <msink:destinationLink direction="with" ref="{69E59E6E-741D-45FD-8EAD-791BB5CF8684}"/>
          </msink:context>
        </emma:interpretation>
      </emma:emma>
    </inkml:annotationXML>
    <inkml:traceGroup>
      <inkml:annotationXML>
        <emma:emma xmlns:emma="http://www.w3.org/2003/04/emma" version="1.0">
          <emma:interpretation id="{232277FE-72C9-4F32-AFBF-CCBACA3ECB37}" emma:medium="tactile" emma:mode="ink">
            <msink:context xmlns:msink="http://schemas.microsoft.com/ink/2010/main" type="paragraph" rotatedBoundingBox="16713,1416 25277,3726 24772,5597 16208,328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72CA3569-54D4-46D3-B73B-8084F7D85ECE}" emma:medium="tactile" emma:mode="ink">
              <msink:context xmlns:msink="http://schemas.microsoft.com/ink/2010/main" type="line" rotatedBoundingBox="16713,1416 25277,3726 24772,5597 16208,3286"/>
            </emma:interpretation>
          </emma:emma>
        </inkml:annotationXML>
        <inkml:traceGroup>
          <inkml:annotationXML>
            <emma:emma xmlns:emma="http://www.w3.org/2003/04/emma" version="1.0">
              <emma:interpretation id="{072346ED-E72A-43DE-BD5D-23FCC7349C81}" emma:medium="tactile" emma:mode="ink">
                <msink:context xmlns:msink="http://schemas.microsoft.com/ink/2010/main" type="inkWord" rotatedBoundingBox="16712,1417 25277,3727 24773,5595 16208,3286"/>
              </emma:interpretation>
              <emma:one-of disjunction-type="recognition" id="oneOf0">
                <emma:interpretation id="interp0" emma:lang="ru-RU" emma:confidence="0">
                  <emma:literal>„ВОВЛЕЧЕННОСТЬ.</emma:literal>
                </emma:interpretation>
                <emma:interpretation id="interp1" emma:lang="ru-RU" emma:confidence="0">
                  <emma:literal>„ВОВЛЕЧЕННОСТЬ!</emma:literal>
                </emma:interpretation>
                <emma:interpretation id="interp2" emma:lang="ru-RU" emma:confidence="0">
                  <emma:literal>„ВОВЛЕЧЕННОСТЬЮ.</emma:literal>
                </emma:interpretation>
                <emma:interpretation id="interp3" emma:lang="ru-RU" emma:confidence="0">
                  <emma:literal>„ВОВЛЕЧЕННОСТЬ“.</emma:literal>
                </emma:interpretation>
                <emma:interpretation id="interp4" emma:lang="ru-RU" emma:confidence="0">
                  <emma:literal>„ВОВЛЕЧЕННОСТЬ“!</emma:literal>
                </emma:interpretation>
              </emma:one-of>
            </emma:emma>
          </inkml:annotationXML>
          <inkml:trace contextRef="#ctx0" brushRef="#br0">3641 1284 26,'-5'4'13,"10"3"4,-1-1-14,1-2 3,-1 3 1,1-1-6,8 5 1,1-8 0,0 4 0,4-4-3,5-3 0,-1-3 0,1-4 1,0-3 1,-1 0 1,1-4-2,-5-3 0,0-3-4,-4-1 0,0 1 9,-5-1 1,-5 4-5,1-7 1,-10-3-1,1 10 0,-5 0 1,0 0 0,-5 4-1,-4 9 1,0 1-2,-1 6 1,-3 4-1,4 3 1,-1 4-1,-3-1 1,4 4 3,-1 4 0,1 3-3,5 6 0,-1 4 1,0 11 0,1 2 0,-1-3 0,1 7-1,3 11 0,1-5-1,5-2 1,-1-14 2,5-7 1,5-7-5,4-3 1,0-7 0,5 0 0,4-4 1,4-2 0,1-5-2,4 1 0,1 0-1,-1 0 1,0 0-13,0-1 0,5 1-32,4-7 1</inkml:trace>
          <inkml:trace contextRef="#ctx0" brushRef="#br0" timeOffset="673.9259">3845 723 30,'-9'10'15,"4"0"10,5-10-16,0 4-3,-4 3 1,-1-1-8,5 1 0,-4-3-2,-1 2 1,5-6-14,5 0 0,-1-3-9,10-4 0</inkml:trace>
          <inkml:trace contextRef="#ctx0" brushRef="#br0" timeOffset="869.3743">3945 771 47,'-18'6'23,"9"1"2,9 0-24,0 3-7,0-6 0,0 2-32,4-2 0,5 3 35,0-28 1</inkml:trace>
          <inkml:trace contextRef="#ctx0" brushRef="#br0" timeOffset="1951.8637">4010 1572 37,'0'-3'18,"4"13"7,1-3-20,-1-4 0,6-3 0,3 7-4,10 0 0,0 3-1,4-3 0,0 3-2,5-7 1,-1 1-11,6-1 0,-6-6-23,6-7 1</inkml:trace>
          <inkml:trace contextRef="#ctx0" brushRef="#br0" timeOffset="1636.5272">4241 1055 36,'-13'-3'18,"8"37"5,5-21-17,-4 18-2,-1 16 1,-4 25-2,-5 13 0,-4 7-2,-9 13 0,9-26 9,4-18 1,1-17-12,4-7 1,-1-9-1,6-8 0,-1-3-2,1-3 0,-1-1-9,5-3 0,0-3-32,0 0 1</inkml:trace>
          <inkml:trace contextRef="#ctx0" brushRef="#br0" timeOffset="2269.14">4513 1160 42,'-13'7'21,"13"10"7,0-10-22,0 7 0,-5 10 0,1 16-3,-5 11 0,0 14-2,-5 6 0,-4 11-2,-5 13 1,9-27 2,1-17 1,4-6-11,4-15 1,-4-3 2,5-6 1,-1-8-10,1-2 1,4-1-21,0 0 0</inkml:trace>
          <inkml:trace contextRef="#ctx0" brushRef="#br0" timeOffset="3017.3444">4563 1647 34,'5'-10'17,"8"37"4,-8-13-17,4-1-2,0-3 0,5 1-6,-1-1 1,5-3 1,10-7 0,8-4-32,-4-9 1</inkml:trace>
          <inkml:trace contextRef="#ctx0" brushRef="#br0" timeOffset="2763.5726">4754 1314 38,'-27'6'19,"4"15"6,23-11-20,-5 10 0,1 8 0,-10 12 1,5 11 0,0 14-7,0-4 1,4 7-1,1-3 1,-1 10 2,1-38 0,4-13-5,0-4 1,0-6-4,0 0 1,0-1-13,0-6 1,0 20-12,0-27 0</inkml:trace>
          <inkml:trace contextRef="#ctx0" brushRef="#br0" timeOffset="3319.1931">5026 1334 35,'-5'10'17,"1"-3"11,4 3-17,0 7-9,0 4 1,-5 6 1,1 10 1,-1 11-5,-4 16 0,0 5 2,0 5 0,0 22-2,4-22 0,1-19-7,-1-14 1,1-7-2,4-10 0,0-4-31,0-6 0</inkml:trace>
          <inkml:trace contextRef="#ctx0" brushRef="#br0" timeOffset="-11323.8558">73 5 30,'-4'-7'15,"8"11"12,-4-4-14,0 0-8,0-4 1,0 4 7,0 0 0,0 0-12,-4 7 1,-1 3 0,0 7 1,-4 11 0,-4 13 0,-5 13 1,-1 7 0</inkml:trace>
          <inkml:trace contextRef="#ctx0" brushRef="#br0" timeOffset="-11155.3642">-50 379 150,'-31'120'10,"3"-32"0,10-17-13,5-16 0,4-18 3,0-6 0,-1-11-1,6 1 0,-1-8-5,1-2 0,-1 6-24,5-11 1,0-6-7,5-10 0,-1-38 27,1 1 0</inkml:trace>
          <inkml:trace contextRef="#ctx0" brushRef="#br0" timeOffset="-9173.1474">-22 141 15,'-5'-3'7,"19"-7"4,-14 10-8,4-4-2,1 4 1,-1-6-1,1 6 0,-1-4 1,-4 4 1,5-3-2,0-1 0,-5 4 4,4 0 0,-4 0 0,0 0 0,0 0-4,0 0 1,0 21-1,0-4 0,-4 0 1,-1 7 0,-4-1-4,0 1 1,0 10 0,0-10 1,4 3-9,-4-6 0,0-1-18,4-6 1</inkml:trace>
          <inkml:trace contextRef="#ctx0" brushRef="#br0" timeOffset="-7071.6791">82-70 10,'0'-3'5,"0"10"10,0-7-4,0 0-4,0 0 1,0 0-2,0 0 0,0 0 0,0 0 1,-4 0-3,-1 0 0,1 0-1,-1 0 0,0 0-2,5 0 0,0 0 2,0-4 0,0 1-3,0 3 1,5-7 0,4-3 0,0 0-5,5 3 1,4 0 4,0 0 0,0 1 2,0-1 1,1 3-5,8 1 0,0-7 1,0 10 0,0 0-1,1 3 0,-6 7 1,1 1 1,-5-1-2,0 3 1,-9 8 2,-4 3 1,-5 3-3,-5 3 0,-8 1 4,-5 0 0,-10-4-3,-3 4 0,-1 3 0,-4-7 1,-1 0-2,1-7 0,9 4 2,0-3 0,4-8-3,5-6 0,4-4 0,10-3 0,-1 0 1,5-3 1,9-4-2,5 7 1,4-3 0,0-1 0,5-2 0,4 6 0,14 6-1,0 1 0,-1 0 2,6 3 0,-1 11-2,-4 9 1,-5-3 0,-8 11 1,-6-1-1,-8 1 0,-10-1 1,-8 1 1,-10-1 2,-17 14 1,-19 7 1,-5-14 0,-4 0-2,0-13 1,-9-4-7,9-13 1,0-7-1,5-1 0,4 5-9,9-8 0,14-3-18,13-14 0,14-3-5,14-34 1</inkml:trace>
          <inkml:trace contextRef="#ctx0" brushRef="#br0" timeOffset="-5668.3963">922 308 21,'0'14'10,"18"-31"9,-18 20-12,0-3 1,0 0 1,0-7-6,-5 11 0,1 2-1,-1-6 1,-4 7-3,5 0 1,-5 0 3,0 0 0,0 6-2,-1-3 1,1 4 2,0 3 0,-9 10-3,5 1 1,-1 2-1,0 8 0,1 2-2,-1 15 1,0-1-2,5 1 1,0 2 1,5-5 1,4-8-3,0 7 1,0-7-1,4-10 0,1-7 1,4-6 0,0-8 1,0 1 0,0-1-3,0-2 0,5-5 0,-1-6 0,10-13 1,9-11 0</inkml:trace>
          <inkml:trace contextRef="#ctx0" brushRef="#br0" timeOffset="-5486.9456">935 995 110,'32'-54'-1,"5"-1"0,-10-9 1,0-1 0,0-6 0,-4-1 0,-5-6 0,-4 13 0,-5 7 2,-9 11 1,0 3-2,-5 13 0,-4 7-3,0 7 1,-5 4 2,1 9 0,-5 4-3,-5 10 0,0 11 1,-4 6 0,0 14-7,4 6 0</inkml:trace>
          <inkml:trace contextRef="#ctx0" brushRef="#br0" timeOffset="-5433.9932">926 488 28,'-9'48'-13,"9"13"0</inkml:trace>
          <inkml:trace contextRef="#ctx0" brushRef="#br0" timeOffset="-4580.9969">1380 352 31,'-13'10'15,"4"4"7,9-14-15,0 3-4,0 4 0,0 10 2,0 4 0,-5-1-1,1 7 1,-1 11-1,0 9 1,-4 25-4,-4-1 0,-5 11-1,-1-4 1,-3-3 3,4-17 1,8-11-6,1-13 1,5-6-3,-5-5 0,4-6 0,1-3 1,-1-4-5,5 0 0,0-3-3,0-10 0,5-11-4,4-13 0,4-7-9,6-17 1</inkml:trace>
          <inkml:trace contextRef="#ctx0" brushRef="#br0" timeOffset="-4069.3497">1394 393 23,'0'-27'11,"4"44"7,1-21-12,0 1 1,-1 0 1,1 3-3,4 0 0,4 0-4,1 0 1,0 6 0,-1 11 1,-4 4 0,9-1 0,-13 4-4,-1 7 1,-4-1 0,0 1 1,-4 0-1,-1-1 0,-4-3 0,-4-3 1,-1-7-1,0 14 1,1-11-3,4-13 0,0-4 1,4-6 1,5-7 11,9-4 0,0 1-23,9-8 0,1 8 13,12-1 0,1 11-2,0-1 0,0 8 0,-1 6 1,1 24 1,-5-21 0,-8 11 1,-6 3 0,-8 11 4,-10-1 0,-8 4-3,-10 3 0,-18 7 2,-4 7 0,-1-14 7,1-13 1,0-11-19,8-3 1,1-3-1,9-4 1,-1-3-10,10 0 0,5-7-19,13-7 1,13-3 18,5-21 1</inkml:trace>
          <inkml:trace contextRef="#ctx0" brushRef="#br0" timeOffset="-3528.2681">2143 420 36,'-5'28'18,"5"-49"6,0 31-17,0 4-1,-9 6 1,0 14-1,-4 14 0,-6 17-3,-8 13 0,-5 17-2,-4 0 0,0 11 4,9-31 1,4-18-8,9-12 0,5-11 1,0-7 0,0-3-2,4-7 0,1-7-14,4 0 1,4 0-25,5-6 0</inkml:trace>
          <inkml:trace contextRef="#ctx0" brushRef="#br0" timeOffset="-3242.6592">2220 437 35,'-27'-10'17,"18"44"8,9-30-19,-5 9-1,1 11 1,-1 10 0,1 10 1,-1 14-6,0 17 0,1 0-1,-1 6 1,1 1-2,-1 3 0,5 7 4,0-21 0,0-16-6,5-11 0,-1-13-10,5-4 1,1-3-29,3-1 1</inkml:trace>
          <inkml:trace contextRef="#ctx0" brushRef="#br0" timeOffset="-2177.1772">2529 999 26,'-5'0'13,"1"0"4,4 6-13,0-9 4,-5 10 0,0 0-5,5-1 1,0-6-3,0 11 1,5-5-1,4-6 1,5 7-10,-1-7 0,1-3 15,4-4 0,5-10-8,4 3 0,0-6 1,1-4 0,-6-3-1,1-10 1,-5 6 0,-4 0 1,4 1 0,-14-1 1,1 4-1,-5 0 0,-5 3 1,1 0 0,-10 10-2,5 4 0,-4 3 1,-1 4 0,0 6 4,-4 4 0,0 3-5,4 1 1,-4 6 1,0 13 0,0 8 0,0 9 0,0 4-3,-1 11 1,1 9 1,0 0 0,-5 21 0,5-3 1,5-21 2,4-14 1,-1-13-5,6-10 0,4-4-1,9-7 0,5-3 0,4 0 1,9-3 0,5-1 1,0 8-8,4-4 1,5-3-26,13 3 0,5-21 8,0-6 1</inkml:trace>
          <inkml:trace contextRef="#ctx0" brushRef="#br0" timeOffset="-1275.7656">3160 774 20,'-5'0'10,"14"3"9,-9-3-9,0 7-5,0-7 1,0 0-2,0 0 0,0 0-1,0 0 1,0 0-3,0 0 1,0 0 0,0 7 0,0 0 0,0 6 1,-4 1 1,-1 7 1,-4-1-5,0 7 1,0 0 0,0 1 0,4-1-1,1 0 1,-1-3-1,1-4 0,4 1 0,-5-4 0,5 0 2,0-4 0,0 1 0,0-1 0,0-2-4,5-1 0,-1 0 2,5-3 1,0 3-2,5-3 0,4-4 0,0 1 0,0-4 1,5-4 0,-5 4-1,0-3 0,1 3-2,-1 0 1,0 0-2,0 0 0,-4 0-2,-1 0 1,1 0-14,-5-4 0,0 1-4,0 0 1</inkml:trace>
          <inkml:trace contextRef="#ctx0" brushRef="#br0" timeOffset="-961.2878">3486 794 36,'-9'7'18,"0"-20"6,5 9-18,-1 11 0,1 3 1,-5 11 5,-1 9 1,-3 21-14,-10 7 0,5 14 1,-5-1 0,1 21-1,-1 3 1,-4-6 1,13-18 1,0-17-6,5-6 1,9-14-1,-4-3 0,4-14-11,4 7 0,-4-14-23,9 14 0</inkml:trace>
          <inkml:trace contextRef="#ctx0" brushRef="#br0" timeOffset="15118.0964">4622 1712 19,'0'-17'9,"0"10"9,0 7-10,5-4-4,-5 4 1,0-3-1,0 3 1,0 0-1,0 3 0,0 8-5,0-1 0,0-3 2,0-1 1,0 1 0,0 0 0,0-7-2,0-7 0,4 4 0,1 10 1,-5-7 2,9 3 1,0 0-7,0 4 1,5-3 1,8 2 1,1-2 0,-5 3 1,5-7-1,-5 3 1,5 0-2,-1-3 1,6 0-1,-6 0 1,1 0 1,0 0 0,-1 0-3,-4 0 1,-4-3 2,-5 3 0,0 0-1,0 0 1,-4 3-2,-1 1 1,-4-4-3,0 7 1,0-1-11,0-6 1,0 0-16,0 0 0</inkml:trace>
          <inkml:trace contextRef="#ctx0" brushRef="#br0" timeOffset="4413.963">5448 1555 26,'-5'-14'13,"19"-3"9,-14 11-12,0-1-4,-5 0 1,5 4-4,-4-11 0,-1 4-3,-4 3 1,5 7-1,-10-3 1,5-1 0,-5 4 0,1 7 0,4 0 0,-5 3 4,0 4 1,-4 9-5,5 5 1,-15 40 0,1 3 0,5 18-3,3 2 0,6-19 4,4-14 1,4-14-3,1-13 0,4-1-3,0-3 1,4-10 1,1 0 1,-1 0-1,5-6 1,0-1-3,0-7 0,5 4-4,0 0 1,4-4-4,4 4 1,10-4 6,0-13 0,-5 3 2,5-16 0,0 6-4,-1-21 0,-3-3 2,-1 1 0,0-5 6,-4-6 0,-5-7-2,0 14 0,-9-10 2,5-1 0,-10 8-1,1 6 1,-10 4 0,-4 3 1,-4 6 0,-1 1 0,-9 3-5,1 4 1,-1 6-5,0 4 0,-4 3-1,4 4 0,1 6-12,-1 1 1,9 9-18,1-3 1</inkml:trace>
          <inkml:trace contextRef="#ctx0" brushRef="#br0" timeOffset="5036.9023">6114 1657 35,'-9'-13'17,"-4"16"2,8-3-18,-4 0 3,0 0 1,-9 3-1,0 8 0,4-5 0,-4 5 0,0 2-1,-5 1 0,1 6 0,-1 1 0,0 6-3,-4 3 1,0 11 0,0 14 1,-5 6-3,0 10 1,9-6 4,10-11 1,-1-20-5,10-6 1,4-8-6,9 4 1,9-11 7,5 1 0,4 0-2,0-1 0,5-3-6,4 4 1,5-7-5,0 3 1</inkml:trace>
          <inkml:trace contextRef="#ctx0" brushRef="#br0" timeOffset="5076.164">6033 2375 1</inkml:trace>
          <inkml:trace contextRef="#ctx0" brushRef="#br0" timeOffset="5808.2967">6482 1722 37,'-9'0'18,"4"10"5,5-10-19,0 0 0,-4 3 1,-1 1-2,1-1 0,4 4-2,0 0 1,-5 3 9,1 0 0,-1 11-14,0 9 0,1 11 5,-10 13 0,-4 4-2,0 14 0,-5 6 0,5-13 0,5-14 1,4-11 0,-1-12-3,1-5 0,5-2-1,4-4 1,-5-3-1,5-4 0,-4 3-11,4-6 0,0 0-25,4-10 1</inkml:trace>
          <inkml:trace contextRef="#ctx0" brushRef="#br0" timeOffset="6125.5884">6241 1637 26,'0'-10'13,"0"27"10,0-11-13,0 1-3,5 0 1,0 3-6,-5 4 0,18-4 0,0 0 1,4-3-2,1 3 0,9-3-1,4-4 1,0-3-6,1 4 1,4-8-18,-1 4 0,-3 0-1,-10 7 1</inkml:trace>
          <inkml:trace contextRef="#ctx0" brushRef="#br0" timeOffset="6936.2368">6886 1776 33,'-5'-3'16,"10"3"11,-5 0-18,0 0-4,-5 7 0,-4-1 1,9 5 1,-9 2-5,0 8 1,-5 16 0,-4 11 0,-5 10-2,-4 13 0,4-6-2,-8 13 1,3-7 3,6-16 0,8-14-4,1-14 1,4 3-1,-1-9 1,6-4-4,-5-4 0,4-2-7,-4-5 0,9 1-20,0-7 0,0-10 16,14-4 0</inkml:trace>
          <inkml:trace contextRef="#ctx0" brushRef="#br0" timeOffset="7342.2022">6804 2038 42,'27'-20'21,"0"27"3,-13-7-22,0 3 0,4 0 0,9-3-1,0 11 1,0-1-2,1 3 1,-1 4-1,-5 7 0,-3 3 1,-6 11 1,-4 3 0,-4 3 1,-5 3-2,-5 5 1,-4 2 4,-4-13 1,-6-11-4,-3-6 0,-10-3-1,-4-11 0,-1-3-3,-3-4 1,-1-6-4,-9-1 0,14 1-5,-1-4 0,6 0-4,8 0 1,9 1-27,10-1 0</inkml:trace>
          <inkml:trace contextRef="#ctx0" brushRef="#br0" timeOffset="8692.9964">7511 1769 41,'-13'-6'20,"8"-1"3,5 7-22,5 7 2,4-1 0,0 8 1,0 6 1,-4 14-1,4 7 0,9 10-2,-9 14 1,0-7-4,0 13 1,-4 1 2,-1-4 0,1 3 0,-5 18 1,0-11-4,0-10 0,4-21 3,-4-13 0,-4 0-2,4-13 1,4-1-2,-4-9 1,0 2 0,5-6 1,-5 0-2,0 0 0,4-1 0,-4 1 0,0-3-2,0-4 1,0 0 4,0 0 1,0 0-3,0 0 1,5 0 0,-5-4 1,0 1-1,4-7 0,5-21-1,0-3 0,10-10 0,3-4 1,5-10-3,32-17 1,14-20-2,18-10 1,9-18-1,13-9 0,5-1-1,9 4 1,-5 13-8,-31 7 1,-5 27-16,-27 18 1,0 16 9,-18 11 0</inkml:trace>
        </inkml:traceGroup>
      </inkml:traceGroup>
    </inkml:traceGroup>
  </inkml:traceGroup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13:12.586"/>
    </inkml:context>
    <inkml:brush xml:id="br0">
      <inkml:brushProperty name="width" value="0.10583" units="cm"/>
      <inkml:brushProperty name="height" value="0.10583" units="cm"/>
      <inkml:brushProperty name="color" value="#00B050"/>
      <inkml:brushProperty name="fitToCurve" value="1"/>
    </inkml:brush>
  </inkml:definitions>
  <inkml:traceGroup>
    <inkml:annotationXML>
      <emma:emma xmlns:emma="http://www.w3.org/2003/04/emma" version="1.0">
        <emma:interpretation id="{69E59E6E-741D-45FD-8EAD-791BB5CF8684}" emma:medium="tactile" emma:mode="ink">
          <msink:context xmlns:msink="http://schemas.microsoft.com/ink/2010/main" type="inkDrawing" rotatedBoundingBox="15973,3602 23633,5450 23610,5545 15950,3697" semanticType="underline" shapeName="Other">
            <msink:sourceLink direction="with" ref="{07E422E5-D664-468B-B947-C2B8BE39D177}"/>
          </msink:context>
        </emma:interpretation>
      </emma:emma>
    </inkml:annotationXML>
    <inkml:trace contextRef="#ctx0" brushRef="#br0">43-9 24,'-9'-6'12,"9"9"4,0-3-12,0 0-1,0 0 0,0 0 4,0 0 1,0 0-2,0 0 0,0 0-2,0 0 0,-5 3-2,1-3 1,-5 0 0,4 0 0,1 0-3,-1 0 1,1 0 48,-1 0 0,5 0-96,0 0 1,-4 0 47,4 0 1,0 0-1,0 0 1,-5 0-1,5 0 0,0 0-2,0 0 1,0 0 0,0 0 0,0 0-1,0 0 0,9 0-4,0 0 1,5 4 9,4 3 0,0-1-5,5-2 1,4 3 0,5 3 0,0-3-2,-1 3 0,10-3 1,-5-1 1,14-2-1,0-1 0,0 4-1,0-4 1,4 25 0,10-1 0,-1 0 0,15-7 1,-10 1-1,4-1 0,-4-3-2,0 4 1,0-1 1,5 0 1,-1 1-1,5 6 1,5-6 9,0-4 0,-1 0-20,1 0 1,9 0 8,-1 3 0,6-3 1,8 3 1,-4 1-1,-5-1 0,-4 1-1,9 2 1,-1 1 0,1 3 0,4-10 0,-4 0 0,-4 4 0,12 13 1,1-3-1,9 6 1,5-10-1,-5 4 0,4-1-2,0 8 1,-4-11 8,-4 4 0,-10-11-13,-4 7 1,4 0 4,1-3 1,3-3 0,15-1 1,-10 1-1,10-4 0,-1 6-1,1 5 0,-1-5 1,-8-2 0,-6 3 0,-3 3 1,4-3-3,4 13 1,0-3 3,-4-3 0,-4-4-2,-1 7 0,0-3-1,-4-4 1,0-3 0,-10 3 1,-3-10-2,-6 3 0,-4 1 1,0-1 0,-4 7 0,0-3 0,-1-7 0,-8 0 1,-5-10-3,0 3 1,-5 0 3,-9 0 0,-4-3-2,-4 0 1,-10-4-2,-5 4 1,-3 0 0,-1-7 0,-5 3 8,1-3 0,-5 0-16,0 0 1,-9 0 6,0 0 0,0 0 2,5 4 0,-5-4-2,0 0 1,0 0 1,0 0 1,0 0-4,0 0 1,0 0 2,0 0 0,4 0-2,5 0 1,0 3-1,-4-3 1,-1 4 0,5-1 0,-9-3 0,0 0 0,5 0 1,-5 0 1,0 0 1,0 0 0,0 0-2,0 0 1,0 0 1,0 0 0,0 0-2,-5 0 1,-4 0 0,-9-3 1,-4-1-10,-10-6 0,-9 7 17,-13-4 0,-1-7-9,-17 1 0,-10-4 1,5-7 0,-18 0-5,-23-7 0,-23-6-6,-27-4 0,-31-17 1,-33-10 0,-35-7-6,-60 4 0,-27-7 6,-18 10 0,-45-14-11,-46 4 0</inkml:trace>
  </inkml:traceGroup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13:43.574"/>
    </inkml:context>
    <inkml:brush xml:id="br0">
      <inkml:brushProperty name="width" value="0.10583" units="cm"/>
      <inkml:brushProperty name="height" value="0.1058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A7214921-335F-470F-8194-52A54F0A4C48}" emma:medium="tactile" emma:mode="ink">
          <msink:context xmlns:msink="http://schemas.microsoft.com/ink/2010/main" type="writingRegion" rotatedBoundingBox="410,13010 6720,12400 6965,14940 656,15549"/>
        </emma:interpretation>
      </emma:emma>
    </inkml:annotationXML>
    <inkml:traceGroup>
      <inkml:annotationXML>
        <emma:emma xmlns:emma="http://www.w3.org/2003/04/emma" version="1.0">
          <emma:interpretation id="{682494EA-FB66-4E32-9D5A-D75BE9E22058}" emma:medium="tactile" emma:mode="ink">
            <msink:context xmlns:msink="http://schemas.microsoft.com/ink/2010/main" type="paragraph" rotatedBoundingBox="1147,12900 5324,12908 5322,13905 1145,1389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4112278-0CB1-488C-88A3-A4478CAFB806}" emma:medium="tactile" emma:mode="ink">
              <msink:context xmlns:msink="http://schemas.microsoft.com/ink/2010/main" type="line" rotatedBoundingBox="1147,12900 5324,12908 5322,13905 1145,13896"/>
            </emma:interpretation>
          </emma:emma>
        </inkml:annotationXML>
        <inkml:traceGroup>
          <inkml:annotationXML>
            <emma:emma xmlns:emma="http://www.w3.org/2003/04/emma" version="1.0">
              <emma:interpretation id="{C5F4B9F1-B27B-4902-BB40-E2E750A25E58}" emma:medium="tactile" emma:mode="ink">
                <msink:context xmlns:msink="http://schemas.microsoft.com/ink/2010/main" type="inkWord" rotatedBoundingBox="1147,12900 5324,12908 5322,13905 1145,13896"/>
              </emma:interpretation>
              <emma:one-of disjunction-type="recognition" id="oneOf0">
                <emma:interpretation id="interp0" emma:lang="ru-RU" emma:confidence="0">
                  <emma:literal>КОНФЛИКТ</emma:literal>
                </emma:interpretation>
                <emma:interpretation id="interp1" emma:lang="ru-RU" emma:confidence="0">
                  <emma:literal>КОН ФАКТ</emma:literal>
                </emma:interpretation>
                <emma:interpretation id="interp2" emma:lang="ru-RU" emma:confidence="0">
                  <emma:literal>КОН ФАКТО</emma:literal>
                </emma:interpretation>
                <emma:interpretation id="interp3" emma:lang="ru-RU" emma:confidence="0">
                  <emma:literal>КОНФЛИКТУ</emma:literal>
                </emma:interpretation>
                <emma:interpretation id="interp4" emma:lang="ru-RU" emma:confidence="0">
                  <emma:literal>КОН ФАШИСТ</emma:literal>
                </emma:interpretation>
              </emma:one-of>
            </emma:emma>
          </inkml:annotationXML>
          <inkml:trace contextRef="#ctx0" brushRef="#br0">4 66 25,'-4'3'12,"8"-10"6,-4 7-12,0-3 1,0-1 1,10 1-3,-10-4 0,0-7 0,0 4 1,4 10-1,1-3 0,-5-8-1,4 5 0,-4 6-4,0 0 1,9 13 3,-4 15 0,-5 2-4,4 8 0,1 17 2,-1 0 0,-4 10-2,0-4 1,0 4 0,0 0 0,-4-3-2,-1-4 1,1 7 2,-1-24 1,1-7-4,-1-7 0,5-6-9,0-4 0,0-3 14,0-8 1,0 1-11,0 0 0,0-3-7,0-4 1,0 0-30,9-4 1</inkml:trace>
          <inkml:trace contextRef="#ctx0" brushRef="#br0" timeOffset="673.7288">395-146 33,'4'-4'16,"-8"-3"17,4 7-18,0 7-10,0 7 0,-5 3-4,-4 10 0,0 4-2,-9 10 1,0 7 1,-1 7 1,-3-4 0,-1 7 0,-4-7 1,4-6 0,1 6-3,-1-6 1,0-1-1,5 1 1,0-18-1,4 4 0,5-14 0,5-3 1,4-4-7,0 3 0,9-6 11,0 10 0,4-6-5,6-4 0,-1 6 0,4 1 0,1 3-1,0 7 1,-1 7 1,6 0 0,-6-11-5,6-3 0,-6-3-5,1-4 1,0-3-12,-1-4 1,-4 1-10,1-4 1</inkml:trace>
          <inkml:trace contextRef="#ctx0" brushRef="#br0" timeOffset="1516.2929">653 137 27,'-9'11'13,"0"-15"12,9 8-14,0-1-6,-5 4 0,1 3 0,-1-3 1,1 0-1,-5 3 1,0 4-3,0 3 0,0 0 1,-1 0 1,1 14-5,0 0 0,5 3 1,-1-3 0,1 3 0,-1 0 1,5 7-3,5-7 0,-5 4 1,4-4 0,5 4 0,5-4 0,4-3 0,0-4 0,0-3 1,5-7 0,0-3-2,-1 0 0,1-8-1,0 1 1,-1-3-2,6-4 0,-6-4 0,1-3 0,4-6 2,0-11 0,1-4 1,-6 1 1,1 0-1,-9-8 1,-5-12-1,0 6 0,-9 0 2,-5-1 0,-4 12 1,-4-11 0,-6 3-2,1 4 0,0 0 3,-5 10 0,1 7-3,-1 3 0,0 4-1,1 6 0,-10 4-1,5 4 0,0-1-2,4-3 0,0 3-4,10 1 0,3-8-13,6 4 1,4-3-16,9 0 0</inkml:trace>
          <inkml:trace contextRef="#ctx0" brushRef="#br0" timeOffset="2326.822">1079 500 46,'0'3'23,"10"1"3,-6-4-24,14 7 2,5-4 0,4 4-6,9-10 1,1-4-3,-1 0 0,0 0-8,-4-3 0,0-4-23,-5 4 1</inkml:trace>
          <inkml:trace contextRef="#ctx0" brushRef="#br0" timeOffset="2029.0771">1202 131 37,'-9'13'18,"9"25"4,4-21-18,1 14-2,-1 6 0,-4 4 1,5 18 0,0-8-1,-1 10 1,1-2-4,-1-1 1,-4 0 0,5-14 0,-1-9-4,1-8 0,-1-10-5,-4 0 1,0-3-26,5-7 1</inkml:trace>
          <inkml:trace contextRef="#ctx0" brushRef="#br0" timeOffset="2644.003">1406 202 45,'-5'-10'22,"1"34"7,8-17-22,1 3-5,4 4 0,-4 0-1,-1 23 0,5 14 0,-4-6 0,-1 13-2,1 0 1,-1-3-3,1 3 0,-1 24-5,1-54 1,0-8-17,-1 1 1,-4-8 2,5-2 1</inkml:trace>
          <inkml:trace contextRef="#ctx0" brushRef="#br0" timeOffset="3618.1979">1851 196 27,'4'-4'13,"14"-6"7,-18 10-13,0 0-2,5-4 0,-1 1 2,1 0 0,-5-1-4,-5-3 0,1 4-2,-5 0 1,0-4-1,-5 0 1,0 3-1,1 4 0,-1 0-6,-4 4 0,0 3 14,0-4 1,0 7-10,-1 1 0,1 2 2,5-2 0,-5-1-1,4 0 0,0 4-2,14 3 0,0-3 0,0 3 1,9 10 0,0-17 1,5 11 0,0-4 0,-1 0-2,1 4 0,0-1-1,-1-3 1,1-10 1,4 7 0,0-4 2,5-7 1,-5 8-7,5-11 1,-1 0 1,1-7 0,0-21-1,-5 28 1,0-3-2,0 3 0,-4 7-2,-1-11 1,1-6-3,-1 0 0,1-7-7,0 3 1,-5-6-5,-5 6 0</inkml:trace>
          <inkml:trace contextRef="#ctx0" brushRef="#br0" timeOffset="4082.1601">1878 14 42,'-5'-7'21,"1"21"3,4-14-22,0 17 3,0 4 0,0 10 1,0 10 0,0 0 0,0 34 0,0 4-7,0 13 1,0 7 1,-5-27 0,5-17-4,0-14 0,0-7-2,0-7 1,0-10-9,0 0 0,9-3-28,-4-4 1</inkml:trace>
          <inkml:trace contextRef="#ctx0" brushRef="#br0" timeOffset="4730.0526">1909 144 30,'0'4'15,"14"-21"6,-14 17-16,9-4-1,0 4 1,-4 0-1,4 0 0,0 4-3,0 2 1,5 5-2,-1 2 0,1 4 1,-1 1 0,1 2 0,4 4 0,-9 0 3,0 0 1,-4 0-3,-1-4 0,-4-6-1,0 3 0,-4-3-8,-1-4 1,-8 0-5,-5 1 1,-1-5-27,-8-9 0</inkml:trace>
          <inkml:trace contextRef="#ctx0" brushRef="#br0" timeOffset="5600.4142">2408 131 33,'-4'6'16,"4"-6"12,-5 7-18,1 4-4,-1 2 0,1 8 0,-5 6 0,-5 11-1,-4 6 1,-14 11-4,0 10 1,1 3-4,-1 4 1,5-10 5,9-18 0,-1-6-12,6-11 1,4-6 4,0-1 1,4-6-14,1-4 0,4-3-27,0-7 1,13-3 38,-4-8 0</inkml:trace>
          <inkml:trace contextRef="#ctx0" brushRef="#br0" timeOffset="5990.8816">2363 141 37,'0'0'18,"-4"-7"5,8 7-18,-4 0 1,0 0 0,0 0 1,9 7 0,-4 7-3,-1 16 0,5 8-1,0 10 1,0 10-4,5 4 1,0 9-1,-1 5 1,1-5-11,-1-19 0,-3-8 12,3-13 0,1-10-10,-1-4 0,1-4-26,0-2 1,-1 2 20,5-6 0</inkml:trace>
          <inkml:trace contextRef="#ctx0" brushRef="#br0" timeOffset="6575.515">2767 151 37,'0'-10'18,"0"13"7,0-3-18,0 0-2,0 0 1,0 11-1,0 6 1,0 7-5,0 10 1,0 24 0,0 3 1,0 11-3,0-7 1,0 4 0,0-4 1,0-17-6,0-11 1,0-9-6,4-8 1,-4-6-2,0-1 0,5 1-28,-5-4 1</inkml:trace>
          <inkml:trace contextRef="#ctx0" brushRef="#br0" timeOffset="6892.2495">2994 69 46,'-19'14'23,"15"30"3,4-23-24,-5 9 4,1 5 1,-1 19-3,1 8 1,4 3-8,-5-3 1,1 9 2,8 1 0,-4-10-2,0-21 0,5 20-6,-5-44 1,4-3-5,1 0 1,-1-7-25,-4 3 1</inkml:trace>
          <inkml:trace contextRef="#ctx0" brushRef="#br0" timeOffset="7191.8774">2517 709 43,'-9'24'21,"32"-45"6,-14 21-23,5 0 1,-1 0 1,10-7-6,4-3 0,9-17-5,1-1 0,8-16-1,0 3 1,1 0-32,-1-11 1,5-6 31,-9 7 0</inkml:trace>
          <inkml:trace contextRef="#ctx0" brushRef="#br0" timeOffset="7971.6773">3275 155 36,'-5'-4'18,"10"1"9,-5 3-19,0 0-15,0 0 0,0 0 26,0 3 1,-5 7-16,1 7 0,4 21-4,-5 10 1,1 14-3,-1-4 0,1 17 7,-6 0 1,1-6-6,5-15 1,-1-13-5,1-6 1,4-11 3,-5-4 1,5-6-9,-4-1 0,4-2-7,0-1 1,0-10-25,4-10 0</inkml:trace>
          <inkml:trace contextRef="#ctx0" brushRef="#br0" timeOffset="8467.9692">3488 79 38,'0'4'19,"0"-1"5,0-3-18,0 0-2,4 7 0,-4 0-2,5 3 0,4 0 2,-9 4 1,0 3-4,-9 0 1,0 4-1,-5 10 1,1-1-2,-5 1 1,-1 14 0,-3-15 0,4 1 1,-1-7 1,6-7-3,4 11 1,-5-5-2,10-5 1,-1 6 0,5-7 0,9 7 0,9-4 0,-4 7-3,4-6 1,14-4 2,0 4 1,4 3-2,0 3 1,0 0-7,-4-6 1,0-4-4,-5-7 0,0 0-12,1-3 1,-6 0 1,1 0 0</inkml:trace>
          <inkml:trace contextRef="#ctx0" brushRef="#br0" timeOffset="9261.7471">3610 137 49,'-27'-3'24,"32"0"0,-1 6-24,5-3 3,5 0 1,4-3 1,5-1 0,8-3-3,10 4 0,0-4-5,4 4 1,5-1 4,0 4 0,0 0-13,-4 0 1,-6-3-10,6 3 1,-1 3-9,-9-3 0</inkml:trace>
          <inkml:trace contextRef="#ctx0" brushRef="#br0" timeOffset="8948.0096">3987 96 39,'4'-3'19,"1"-4"10,-5 7-21,0 7-5,-5 10 0,1 10 1,-1 14 0,1 11 1,-5 6 1,9 7-5,0 3 1,9 1-2,-5-8 0,1 4 0,-1-20 1,-4-11-4,0-7 1,0-3-5,0-7 1,0 0-9,0-6 0,0-4-23,5-1 1</inkml:trace>
        </inkml:traceGroup>
      </inkml:traceGroup>
    </inkml:traceGroup>
    <inkml:traceGroup>
      <inkml:annotationXML>
        <emma:emma xmlns:emma="http://www.w3.org/2003/04/emma" version="1.0">
          <emma:interpretation id="{EBAF64F9-453D-457B-9A9F-E78075AF6615}" emma:medium="tactile" emma:mode="ink">
            <msink:context xmlns:msink="http://schemas.microsoft.com/ink/2010/main" type="paragraph" rotatedBoundingBox="479,13721 6789,13111 6965,14940 656,1554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A9DEE620-75CD-42FD-A03B-65979A2CCFA0}" emma:medium="tactile" emma:mode="ink">
              <msink:context xmlns:msink="http://schemas.microsoft.com/ink/2010/main" type="line" rotatedBoundingBox="479,13721 6789,13111 6965,14940 656,15549">
                <msink:destinationLink direction="with" ref="{38BD66D6-0B95-4351-BC53-D5411D9D572E}"/>
                <msink:destinationLink direction="with" ref="{B37E0B33-8D43-43D1-8430-45650106F740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50E5FDBD-7458-4262-A92B-DEB24C6CAE40}" emma:medium="tactile" emma:mode="ink">
                <msink:context xmlns:msink="http://schemas.microsoft.com/ink/2010/main" type="inkWord" rotatedBoundingBox="479,13721 6789,13111 6965,14940 656,15549"/>
              </emma:interpretation>
              <emma:one-of disjunction-type="recognition" id="oneOf1">
                <emma:interpretation id="interp5" emma:lang="ru-RU" emma:confidence="0">
                  <emma:literal>Жерехову</emma:literal>
                </emma:interpretation>
                <emma:interpretation id="interp6" emma:lang="ru-RU" emma:confidence="0">
                  <emma:literal>Жереховую</emma:literal>
                </emma:interpretation>
                <emma:interpretation id="interp7" emma:lang="ru-RU" emma:confidence="0">
                  <emma:literal>Жернову</emma:literal>
                </emma:interpretation>
                <emma:interpretation id="interp8" emma:lang="ru-RU" emma:confidence="0">
                  <emma:literal>Жерлову</emma:literal>
                </emma:interpretation>
                <emma:interpretation id="interp9" emma:lang="ru-RU" emma:confidence="0">
                  <emma:literal>Житареву</emma:literal>
                </emma:interpretation>
              </emma:one-of>
            </emma:emma>
          </inkml:annotationXML>
          <inkml:trace contextRef="#ctx0" brushRef="#br0" timeOffset="14818.6185">-499 2077 39,'-27'3'19,"22"-6"8,5 3-19,0 0-8,0 0 0,0 0 2,0 0 1,5 0 3,8-4 0,10-6-5,4-17 0,19-21-4,17-17 1,5-7-3,9-3 0,0-1-4,-4 5 1,-5 2-32,-9 11 1</inkml:trace>
          <inkml:trace contextRef="#ctx0" brushRef="#br0" timeOffset="13316.8483">-399 1461 12,'0'0'6,"-5"-3"4,5 3-6,0 0-7,0 0 0,0 0 1,0-4 0,0 1 3,0 3 0,0 0 5,0-4 1,0 4-2,0-6 1,0 6-3,0 0 0,0-4 3,0 4 1,0-3-3,-4 3 1,4 0-3,0 0 1,0-4-1,0 1 1,0-1-1,0 4 1,0 0 1,0-3 0,0 3 2,0 0 0,0 0-2,0 0 0,0 0-2,4 10 1,1 4-3,-1 6 1,1 11-1,-1 10 0,1 0 1,-1 18 1,-4 5-2,0 19 0,0-18 3,0-18 0,0-9-6,0-7 1,0-7 1,0-7 1,0-3-1,0-4 0,5-3-1,-5 6 0,0-6-4,0-7 1,0 7-10,0-7 0,0 0-25,14 3 1</inkml:trace>
          <inkml:trace contextRef="#ctx0" brushRef="#br0" timeOffset="14486.6125">-136 1506 29,'-5'-11'14,"10"4"2,-1 4-15,1-4 6,-1 0 0,1-6-7,0 6 1,4-3 2,-5-1 0,5 4-1,-4 4 0,-1-4-6,1 4 0,-5 3 15,0 0 0,0-4-12,0 4 1,-5 4 6,1-1 1,4-3-6,-5 7 0,5 3 3,0 11 0,-4 20-3,4 3 0,-5 18-1,5 10 0,0 0 0,0 10 0,0-24 3,0-17 0,0-4-8,0-9 1,5-8-8,-5-3 1,4 1-9,-4-8 0,5 0-8,-5-3 0</inkml:trace>
          <inkml:trace contextRef="#ctx0" brushRef="#br0" timeOffset="16273.9203">122 1745 44,'-4'-17'22,"13"10"4,0 14-22,-4 7 3,4-4 1,0 7-6,4-3 0,10-4-1,9 0 0,4-10-2,9 7 1,5-4-8,0 1 0,-4-1-12,-1-6 1,0-1-11,-4-2 1</inkml:trace>
          <inkml:trace contextRef="#ctx0" brushRef="#br0" timeOffset="15554.3487">322 1331 33,'-5'-7'16,"5"0"11,-4 7-18,-1 0 1,5 4 0,-4-1-6,-1 8 0,1 12-4,4 12 1,0 16 3,0 14 0,0 7-3,0 10 0,4 0-1,1-7 0,-1-20 0,5-11 0,-9-9-1,0-11 0,0-4-1,0-3 0,0-3-4,0 0 0,0-8-19,10 1 1,-1 0-4,0-4 0</inkml:trace>
          <inkml:trace contextRef="#ctx0" brushRef="#br0" timeOffset="15960.6733">540 1379 42,'-5'0'21,"10"17"6,-5-10-22,0 3 2,0 7 0,4 4-4,1 16 1,-1 8-2,1 6 1,4 11-2,0 13 0,-4 11 0,-1-25 0,1-13-3,-5-10 0,0-11-3,0-3 1,0-7-3,0 4 1,0-11-14,4-3 1,-4 3-10,0-3 0</inkml:trace>
          <inkml:trace contextRef="#ctx0" brushRef="#br0" timeOffset="16710.5328">916 1386 38,'-4'7'19,"13"34"7,-9-21-20,4 18-2,-4 10 0,0 0-1,0 10 1,0 3-2,0 8 1,0-8-4,0-6 0,0-14-1,0-7 1,0-6-9,0-11 1,0-4-12,0 5 0,9-12 0,-9-6 1</inkml:trace>
          <inkml:trace contextRef="#ctx0" brushRef="#br0" timeOffset="17025.5755">649 1400 47,'9'-4'23,"4"1"-2,-13 3-24,9 0 7,0 0 0,0 0 3,5 0 1,4 0-7,5 7 1,13 3-3,-4 0 0,4 4-2,0 3 0,1-7-14,-1 4 1,0-7-20,1-1 1</inkml:trace>
          <inkml:trace contextRef="#ctx0" brushRef="#br0" timeOffset="17805.3805">1211 1827 36,'0'-7'18,"14"0"3,-5 11-18,0-1 0,9-3 1,23-7-3,0-10 1,-1 7-3,6-17 0,-1-4-1,-4 7 0,-5-7 1,-4 4 1,-9-1 5,-10 1 0,-4 0-3,-13-1 0,-5 1 1,-9 0 0,-5 3 1,0 3 1,-4 7-1,0 1 0,0 6-3,-1 10 0,-8 8-2,4 6 0,1 24 1,-1-7 1,0 4 2,5 13 0,0 4-1,4 13 0,5 7 1,9-6 0,4-21-3,5-11 1,9-3-2,9-10 1,10-7 0,8-6 0,5 2-17,9-6 0,18 0 10,0 0 1,0-11-38,4-2 1</inkml:trace>
          <inkml:trace contextRef="#ctx0" brushRef="#br0" timeOffset="18947.0098">1823 1362 44,'-9'7'22,"18"-11"-15,-4 1-22,4-1 37,5 1 1,-1 0-19,10 6 1,-1 0-4,6 8 0,3 2 0,1 8 1,0-1-2,4 4 1,-9 4-2,1 3 0,-6-1 3,-4 5 1,-8-1-3,-6 0 1,-8 0 0,-1 7 1,-4-3-1,-5 3 1,-4-7-6,0-3 1,0-7-9,0-7 0,4-3-11,1-11 0,8-17-2,10-3 1</inkml:trace>
          <inkml:trace contextRef="#ctx0" brushRef="#br0" timeOffset="18618.1118">1860 1423 44,'-5'4'22,"1"6"6,4-3-22,0 7-1,0 13 1,4 14-4,1 17 1,-1 7-2,-4 14 0,5 3 3,-5-21 1,0-13-4,0-13 0,0-8-4,0-7 0,0 1 1,0-11 0,0 4-3,0-4 1,0 0-8,0-3 1,0-7-23,0 4 1,0-15 24,4-9 0</inkml:trace>
          <inkml:trace contextRef="#ctx0" brushRef="#br0" timeOffset="19711.3466">2399 1769 45,'-9'3'22,"14"8"3,-1-8-23,1 0-2,8 1 1,1-1 1,9-10 0,4 4-4,0-14 1,5-4 0,4-3 0,1-10 0,-1 3 0,0 1-2,-4-1 0,-9 0 2,-5-3 1,-9 0 3,-9-1 1,-5 8-1,-4 3 1,-4 4-1,-10 6 1,-4 4 0,-1 6 0,-3 8-12,-6 6 1,-3 7 17,3 7 1,1 10-11,4 21 1,0-4 1,5 11 1,5-7-1,3 13 1,10 11-2,9-21 0,5-14 0,9-10 0,8-6-2,10-8 0,9-3-2,0-10 0,4 4-12,5-5 0,0-2-18,0-11 1,9-10 17,-10 7 0</inkml:trace>
          <inkml:trace contextRef="#ctx0" brushRef="#br0" timeOffset="20298.9475">3279 1396 36,'-4'-3'18,"-10"-11"7,10 11-18,-5-4-2,-1-4 1,-3 1 1,-1 3 0,-4-3-7,0 3 1,0 0 3,-5 7 1,0 0-5,1 7 1,-1 7-1,0 13 0,5 11 1,-4 10 0,3 13 0,10 8 0,5-8-1,4 15 1,4-1-1,1-17 1,9-14-1,4-9 0,4-8-1,6-10 0,8-3-6,5-4 1,4-3-13,0-4 0,1-6-18,17-14 1</inkml:trace>
          <inkml:trace contextRef="#ctx0" brushRef="#br0" timeOffset="21033.7868">3619 1365 45,'-13'0'22,"8"11"7,1-5-23,-1 1-1,1 10 1,-5 0-2,0 7 1,-5 17-2,0 0 1,-4 4-4,9 10 0,5 10 0,4 10 0,4-20 3,1-14 0,4-4-5,4-9 1,5-4-1,1-4 0,8-3 2,0-3 0,5-4-6,4-3 0,0 0 2,1-14 0,-6-7 1,1-10 1,-5-6-1,1-5 0,-10-16 5,0 3 1,-9-13 0,-5-1 0,-4 7 0,-4 1 1,-10 9-1,-4 1 1,0-1-3,-5 11 0,-8 10 2,-1 0 1,-4 10-2,-1 8 0,1 6-3,-5 10 0,0 14-2,1 7 0,3 23-9,10-13 1,9 0-41,9-3 1</inkml:trace>
          <inkml:trace contextRef="#ctx0" brushRef="#br0" timeOffset="22204.8311">4318 1347 37,'-5'0'18,"-4"-7"11,9 14-19,-4 0-4,-1 3 1,1 4-3,-5 13 1,4 7-6,-8 20 0,-6 4 4,1 27 0,5 4 4,4-18 0,-1-17-8,6-13 0,-1-10-1,1-7 1,-1-7 0,5-4 0,0 1-3,0-4 1,5-3-6,-5 0 0,0-4-7,0 1 0,0-8 1,0-9 1,0-18 11,0-13 1,4-4 0,1-27 1,4 4 3,-9 6 1,14 11 8,-5 3 0,0 6 0,-5 5 1,5-1-7,-4 14 0,4 3-3,0 3 0,5 4 1,-1 4 0,5-4 0,1 3 1,3 4-1,5 7 1,5 6-1,-5 7 0,1 4-1,-6 10 0,-4 3-2,-8 7 0,-6 17 1,-4-14 1,-9 1-1,-5 2 1,-4-16 0,0 14 0,0-11-2,0 0 0,4-13-1,1-4 0,4 0-1,-1-3 1,6 3 3,4 0 0,9-10-4,9 0 0,9-6-1,5 16 1,0 0 1,4 0 1,0 11-1,5-1 1,0 7 1,-14 4 1,-4-1 5,-9-9 1,-10-4-8,-8-4 1,-10-2 1,-4-1 1,-9 0 0,-10-7 1,-8 8-7,0-4 0,-5-1-5,0 1 1,-5-7-25,5 4 0,5 6-3,4-17 0</inkml:trace>
          <inkml:trace contextRef="#ctx0" brushRef="#br0" timeOffset="23961.0091">5642 54 39,'-18'7'19,"9"3"6,9-6-20,-4 2 4,-5 5 1,-1 6-4,-8 13 1,-4 8-4,-10 9 0,-9 18 3,-9 13 0,-4 7-1,-1 4 0,-4 16-2,-13-10 1,4-3-3,4 0 0,10-24-2,8-7 1,10-10-14,9-13 0,18-11-5,9-3 0,18-24-25,18-24 0</inkml:trace>
          <inkml:trace contextRef="#ctx0" brushRef="#br0" timeOffset="23571.5591">4976 371 42,'-23'-14'21,"18"31"8,5-7-22,0-10-1,0-3 1,0 3-3,5 3 1,-1 7-1,6 4 0,3 3-2,14 3 1,1 11-2,3 13 1,6 1-4,3 2 1,1 1 1,0-4 0,9 0-5,-9-6 0,0-8-1,-5-6 0,0 3-2,-9-3 0,1-10-1,-10-4 0,-5 0-29,-4 4 0</inkml:trace>
        </inkml:traceGroup>
      </inkml:traceGroup>
    </inkml:traceGroup>
  </inkml:traceGroup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14:11.079"/>
    </inkml:context>
    <inkml:brush xml:id="br0">
      <inkml:brushProperty name="width" value="0.10583" units="cm"/>
      <inkml:brushProperty name="height" value="0.1058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38BD66D6-0B95-4351-BC53-D5411D9D572E}" emma:medium="tactile" emma:mode="ink">
          <msink:context xmlns:msink="http://schemas.microsoft.com/ink/2010/main" type="inkDrawing" rotatedBoundingBox="1037,14221 5242,14173 5243,14268 1038,14317" semanticType="strikethrough" shapeName="Other">
            <msink:sourceLink direction="with" ref="{A9DEE620-75CD-42FD-A03B-65979A2CCFA0}"/>
          </msink:context>
        </emma:interpretation>
      </emma:emma>
    </inkml:annotationXML>
    <inkml:trace contextRef="#ctx0" brushRef="#br0">85 34 1,'-4'-14'0,"-5"52"55,-41 20-55,104-120 5,-54 59 1,0 3-2,-4-4 0,-1 11 2,5-10 0,-4-1-4,-1 1 0,1 0 0,-1 3 1,-4 0 3,4 0 0,1 0-6,-1 3 1,1-6 2,-1 6 1,1 0-3,-1-3 0,1 0 1,4 0 1,0-6-1,0 6 0,0 0 0,0 0 1,0 6-2,0-6 1,-5 0 3,5-3 0,0 6-9,0-3 1,9 4 7,0-4 0,5-4-4,-1 4 0,6 4 0,3-4 0,1 3-4,4-6 0,19 3 7,-1 0 0,14-4-4,-5 1 1,1 3 0,-1 0 1,1 3 1,-1-3 0,0 7-3,1-7 0,-1 0 0,1 0 0,-1 0 0,5 0 1,0 4-2,0-8 1,5 11 3,-1-14 0,5 0-2,0 7 1,-4-3-1,-1 3 0,14 0 1,5 0 0,-1 3-1,-8-3 0,4-3 0,-4 0 0,-5 6 0,-5-3 0,-4-3 0,0-1 1,9-9-2,-4 16 1,-5 4 1,0-7 0,-5 3-1,5-3 1,-5-3-2,1-4 1,-1 14-1,1-14 1,-1 4 0,10-1 0,-5 4 0,0-3 1,0-4-2,-5 4 1,-4-8 0,0 18 1,4-7-2,-8 0 0,-1 0 1,-4-3 1,0 3-5,-5 0 0,9 3 8,-4-3 1,0 0-7,0 0 1,-5-3 2,0 3 1,-4 0-3,0 0 1,-5 0 0,0 3 1,0-3 1,-4 4 1,-5 2-6,0-6 0,1-6 4,-6 9 0,1-3-1,-5 0 0,0 3-8,0-3 1,0 7 14,0-10 0,0 3-8,-4-4 1,4 4 0,0-3 1,0 3-2,0 0 1,5-3 0,-5 3 0,4 0 0,-4 0 1,0 3-1,0-3 0,-4 0 0,0 7 0,-5-7 0,4-4 0,1 1 0,-5 3 1,9 3-2,4-3 1,-4-3-1,0 3 0,1-7 1,-1 4 1,0 3-1,0 3 1,0-6-1,0 3 0,0 0 0,0 0 0,-4-4-10,-1 8 1,-4-4-8,0 0 1,5 3-22,-1-6 0,1 6 28,-5-3 1</inkml:trace>
  </inkml:traceGroup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14:13.361"/>
    </inkml:context>
    <inkml:brush xml:id="br0">
      <inkml:brushProperty name="width" value="0.10583" units="cm"/>
      <inkml:brushProperty name="height" value="0.10583" units="cm"/>
      <inkml:brushProperty name="color" value="#FF0000"/>
      <inkml:brushProperty name="fitToCurve" value="1"/>
    </inkml:brush>
  </inkml:definitions>
  <inkml:traceGroup>
    <inkml:annotationXML>
      <emma:emma xmlns:emma="http://www.w3.org/2003/04/emma" version="1.0">
        <emma:interpretation id="{B37E0B33-8D43-43D1-8430-45650106F740}" emma:medium="tactile" emma:mode="ink">
          <msink:context xmlns:msink="http://schemas.microsoft.com/ink/2010/main" type="inkDrawing" rotatedBoundingBox="488,15557 5763,15498 5764,15564 489,15624" semanticType="underline" shapeName="Other">
            <msink:sourceLink direction="with" ref="{A9DEE620-75CD-42FD-A03B-65979A2CCFA0}"/>
          </msink:context>
        </emma:interpretation>
      </emma:emma>
    </inkml:annotationXML>
    <inkml:trace contextRef="#ctx0" brushRef="#br0">115 108 17,'-5'4'8,"5"-21"8,0 17-10,0 0 0,0-7 0,0 0 1,0 14 0,0 0-2,-4-4 0,4 1-2,-5-11 1,5 0-1,0 0 1,0 4 2,0 13 1,0-17-4,0 4 0,0 10 0,-4-11 1,-1 1-9,1-1 1,-1-2 12,0 6 1,1-4-9,-1 1 1,-8-1 0,4 4 0,0-3 1,-5 6 1,5-3-4,0 0 1,0 4 5,4-4 0,5 0-4,0 0 1,9-4 0,5 1 0,4 13-4,9-13 1,14-1 2,9 4 0,18-3-1,9 0 0,14-4 0,9 7 1,9-4-3,13 8 0,5-4 3,-14 7 0,-4-7-2,0 3 1,0-3 2,4 3 0,10-3-5,-5-3 1,0 3 3,9-7 0,-5 7-1,5-3 0,-9-1 0,-9 8 0,-5-4-1,1-4 1,-6 4 0,1 4 0,-9-4 1,0-4 0,-5 1-1,-5 3 1,-4 0-2,10 0 0,8-3 0,-13 6 0,-1-3 2,5 0 0,-9 0-2,-4 0 1,-5-3-3,9 6 1,0-6 5,-4 6 0,-1-3-3,1 3 0,-5 1 0,-9-8 1,0 1-2,0 0 1,-5-1 0,-4 1 1,0-1-1,5 4 0,-1-3-1,0 3 1,-4 0 0,0-3 0,0 6 0,-5-6 0,10-4 0,-10 3 1,-4 1-3,-9 3 0,-9 0 3,-1 0 1,-4 3-3,-4-6 0,0 6 0,-5-3 0,0 0-22,-5-3 1,5 0-30,-9 3 1</inkml:trace>
  </inkml:traceGroup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50:56.946"/>
    </inkml:context>
    <inkml:brush xml:id="br0">
      <inkml:brushProperty name="width" value="0.1" units="cm"/>
      <inkml:brushProperty name="height" value="0.1" units="cm"/>
      <inkml:brushProperty name="color" value="#7030A0"/>
      <inkml:brushProperty name="fitToCurve" value="1"/>
    </inkml:brush>
  </inkml:definitions>
  <inkml:traceGroup>
    <inkml:annotationXML>
      <emma:emma xmlns:emma="http://www.w3.org/2003/04/emma" version="1.0">
        <emma:interpretation id="{C27791DE-C2E8-4AAF-9D34-30FD05089AFF}" emma:medium="tactile" emma:mode="ink">
          <msink:context xmlns:msink="http://schemas.microsoft.com/ink/2010/main" type="writingRegion" rotatedBoundingBox="17967,15758 23140,11384 24416,12894 19244,17268"/>
        </emma:interpretation>
      </emma:emma>
    </inkml:annotationXML>
    <inkml:traceGroup>
      <inkml:annotationXML>
        <emma:emma xmlns:emma="http://www.w3.org/2003/04/emma" version="1.0">
          <emma:interpretation id="{12D4789C-B0F8-43BE-BD02-BF06C6A40B41}" emma:medium="tactile" emma:mode="ink">
            <msink:context xmlns:msink="http://schemas.microsoft.com/ink/2010/main" type="paragraph" rotatedBoundingBox="19984,13426 21159,13426 21159,14787 19984,14787" alignmentLevel="2"/>
          </emma:interpretation>
        </emma:emma>
      </inkml:annotationXML>
      <inkml:traceGroup>
        <inkml:annotationXML>
          <emma:emma xmlns:emma="http://www.w3.org/2003/04/emma" version="1.0">
            <emma:interpretation id="{1D541FF0-CFF0-4B16-A14A-D1FF5540E78F}" emma:medium="tactile" emma:mode="ink">
              <msink:context xmlns:msink="http://schemas.microsoft.com/ink/2010/main" type="inkBullet" rotatedBoundingBox="19805,14410 20489,13232 21339,13726 20656,14903"/>
            </emma:interpretation>
            <emma:one-of disjunction-type="recognition" id="oneOf0">
              <emma:interpretation id="interp0" emma:lang="ru-RU" emma:confidence="0">
                <emma:literal>USD</emma:literal>
              </emma:interpretation>
              <emma:interpretation id="interp1" emma:lang="ru-RU" emma:confidence="0">
                <emma:literal>US</emma:literal>
              </emma:interpretation>
              <emma:interpretation id="interp2" emma:lang="ru-RU" emma:confidence="0">
                <emma:literal>кд</emma:literal>
              </emma:interpretation>
              <emma:interpretation id="interp3" emma:lang="ru-RU" emma:confidence="0">
                <emma:literal>S</emma:literal>
              </emma:interpretation>
              <emma:interpretation id="interp4" emma:lang="ru-RU" emma:confidence="0">
                <emma:literal>щ</emma:literal>
              </emma:interpretation>
            </emma:one-of>
          </emma:emma>
        </inkml:annotationXML>
        <inkml:trace contextRef="#ctx0" brushRef="#br0">2117 69 22,'0'-10'11,"-4"24"6,8-7-12,1 6 1,-1 1 1,5-1-2,5 8 0,4 3-1,5 10 0,4 3-1,5 18 0,4-1-2,0 7 1,1-3 0,-1-4 0,0-6-2,-4 0 1,0-11 1,-5-6 1,-4-7-1,-5-4 1,-5-6 0,-4-4 1,1-20-4,-6-1 1,-4-2-1,-4-14 0,-1-7-1,0-14 1,-4-10 2,5-10 0,-1-10-3,5-7 1,0 7 1,5 3 0,-1 3-2,1 8 1,-1 6-1,6 7 0,-6 3-10,5 18 1,5 6-8,-5 13 0,4 18-12,1 17 0</inkml:trace>
        <inkml:trace contextRef="#ctx0" brushRef="#br0" timeOffset="-2039.8745">2412 396 16,'0'0'8,"5"7"-3,-5-7-7,0 0-11,0 0 1</inkml:trace>
        <inkml:trace contextRef="#ctx0" brushRef="#br0" timeOffset="659.3733">3043-451 28,'0'3'14,"4"-13"13,-4 7-15,0-7-7,0 3 0,0-7-3,-4-3 1,-5-3 2,-1-1 1,-3 8-6,-1-8 1,-8 8-1,-6 2 0,1 8-1,0 6 1,-5 8-1,5-1 0,0 7 2,4 3 1,5 11 0,4-7 0,10 6-4,4 1 1,9 6 2,4 1 0,10-8-1,9 1 0,4-14 1,10-7 1,-1 4-2,5-7 0,0-1 1,-5 1 1,5 7-2,-9 3 0,-5 7 3,-4 6 0,-10 1-3,-12 13 1,-15 7 2,-9 4 1,-13-4-1,-5 0 0,-4 0 0,-5-7 1,-4-3-7,4-7 1,0-10 1,5-4 0,9-6-12,13-8 0,10-2-16,13-8 1,4-2 2,10-1 1</inkml:trace>
      </inkml:traceGroup>
    </inkml:traceGroup>
    <inkml:traceGroup>
      <inkml:annotationXML>
        <emma:emma xmlns:emma="http://www.w3.org/2003/04/emma" version="1.0">
          <emma:interpretation id="{080F83B3-2D19-4EBF-9605-4E86EFB61756}" emma:medium="tactile" emma:mode="ink">
            <msink:context xmlns:msink="http://schemas.microsoft.com/ink/2010/main" type="paragraph" rotatedBoundingBox="18558,16457 23731,12083 24416,12894 19244,1726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2C742BE-5A75-4064-93C1-F71B133A0DB9}" emma:medium="tactile" emma:mode="ink">
              <msink:context xmlns:msink="http://schemas.microsoft.com/ink/2010/main" type="line" rotatedBoundingBox="18558,16457 23731,12083 24416,12894 19244,17268">
                <msink:destinationLink direction="with" ref="{87DFFBD1-B1D1-4C5A-ABB1-105F05E5C5B5}"/>
              </msink:context>
            </emma:interpretation>
          </emma:emma>
        </inkml:annotationXML>
        <inkml:traceGroup>
          <inkml:annotationXML>
            <emma:emma xmlns:emma="http://www.w3.org/2003/04/emma" version="1.0">
              <emma:interpretation id="{9493ACB2-E2E6-4EA0-ABB5-07735C6856CF}" emma:medium="tactile" emma:mode="ink">
                <msink:context xmlns:msink="http://schemas.microsoft.com/ink/2010/main" type="inkWord" rotatedBoundingBox="20203,15197 23795,12159 24416,12894 20824,15932"/>
              </emma:interpretation>
              <emma:one-of disjunction-type="recognition" id="oneOf1">
                <emma:interpretation id="interp5" emma:lang="ru-RU" emma:confidence="0">
                  <emma:literal>САМОДУРСТВА</emma:literal>
                </emma:interpretation>
                <emma:interpretation id="interp6" emma:lang="ru-RU" emma:confidence="0">
                  <emma:literal>САМОДУРСТВ Н</emma:literal>
                </emma:interpretation>
                <emma:interpretation id="interp7" emma:lang="ru-RU" emma:confidence="0">
                  <emma:literal>САМОДУРСТВО Н</emma:literal>
                </emma:interpretation>
                <emma:interpretation id="interp8" emma:lang="ru-RU" emma:confidence="0">
                  <emma:literal>САМОДУРСТВА)</emma:literal>
                </emma:interpretation>
                <emma:interpretation id="interp9" emma:lang="ru-RU" emma:confidence="0">
                  <emma:literal>САМОДУРСТВУ Н</emma:literal>
                </emma:interpretation>
              </emma:one-of>
            </emma:emma>
          </inkml:annotationXML>
          <inkml:trace contextRef="#ctx0" brushRef="#br0" timeOffset="4668.9756">2757 1240 20,'-5'-14'10,"-13"7"10,18 7-11,-4-3-4,-5-1 1,4 11-3,-4-14 1,0 4-3,0 0 1,0 16 0,0-20 1,4 4-1,1 0 1,-1 9-2,1-2 1,-1 3-7,0 6 0,1-13 13,4 21 0,0 6-1,4 14 0,1-4-6,4 4 0,5 3 0,4 4 1,0 3-1,0-4 0,5-6-2,-1-3 0,1-4 2,0-7 0,4-3 0,0-7 0,0 3-1,1-23 0,-6-7 0,1-14 0,0-4-1,-5-9 0,0-14-5,-4-7 0,-1 24 12,-4-24 1,-4 11-7,-5-8 1,-5 8-1,-4 2 0,-9 8 0,0 3 0,-5 3 0,-4 8 0,0 9 1,-5 4 0,0 6-2,1 11 0,3 10 0,1-7 1,0 11-4,9 20 0,9-1-10,4 11 1,10-10-29,8 7 1</inkml:trace>
          <inkml:trace contextRef="#ctx0" brushRef="#br0" timeOffset="5794.9446">3197 1685 34,'-18'-3'17,"18"20"8,0-17-16,0 0-5,0 0 0,9-7-1,0-3 1,9-11 1,9-9 0,14-8-3,0-9 1,9-11-4,0-7 1,-1-6 0,1-4 0,0 4-9,-4 6 0,-6 0-16,-3 8 0,-1 9 3,-4 4 0</inkml:trace>
          <inkml:trace contextRef="#ctx0" brushRef="#br0" timeOffset="5267.6868">3197 882 23,'-5'-27'11,"1"-17"11,4 37-12,-5-3 3,1-4 1,-1 1-16,5 3 0,0 3 3,-4 7 1,4 7 2,0 10 1,0 13-1,0 8 0,4 9-1,5 11 1,0 3-1,5 14 1,-1-14-9,10-3 1,0-7 5,-10-7 0,-8-6-1,9-4 1,-10-3-10,1-11 0,-1-10-3,-8-3 1,-1-14-18,-4-10 1,0-13 19,0-22 0</inkml:trace>
          <inkml:trace contextRef="#ctx0" brushRef="#br0" timeOffset="5507.8575">3133 678 35,'-13'-17'17,"17"0"6,1 24-19,-1 0 1,5 10 1,5 7 0,9 6 0,8 8-3,6 3 1,8 3-2,0 10 0,1-3-3,-5 0 1,-1 4-1,-3-11 1,-1-3-2,-4-4 0,-5-3-15,-4-10 1,-10-4-21,1-3 1</inkml:trace>
          <inkml:trace contextRef="#ctx0" brushRef="#br0" timeOffset="6664.3572">3510 450 29,'-14'-17'14,"14"24"9,5 0-15,4 7-2,9 3 1,0 10-4,9 3 0,0 4-2,5 1 1,0-12-2,0 1 0,-1-3 0,-3-8 1,-1-6-2,-4-21 0,-5-6-4,0-11 1,-5-6-3,-3-7 1,-10-7 0,-5-7 1,-4 7 2,-5 3 1,5-3 9,0 14 1,0 6 0,0 4 1,5 3-9,-1 10 1,5 14 3,5 14 1,4 17 0,4 6 1,5 14-1,5 17 0,4 4-4,5 2 1,-5 8-2,-4-14 0,-5 0 0,-4 0 0,-1-13 0,-4-8 0,-4-6-7,-5-10 0,-5-11-7,1-6 0,-1-18-23,-4-2 1,9-5 33,5 4 0</inkml:trace>
          <inkml:trace contextRef="#ctx0" brushRef="#br0" timeOffset="7025.5057">4072-101 38,'-9'4'19,"18"9"4,0 4-18,5 7 1,4 17 1,5 10 0,4 0 0,5 10-7,-5 11 1,0-8-2,0-6 0,-4 10 1,0-7 0,-5-13 0,-5-11 0,-4-2-9,1-15 1,-6-6-10,-4-8 0,-4-2-10,-1-14 0</inkml:trace>
          <inkml:trace contextRef="#ctx0" brushRef="#br0" timeOffset="7386.0885">4131-43 37,'-4'-13'18,"17"-38"6,-4 34-18,5-4-1,4-3 1,5-3-2,-1 7 0,6 6-3,-1 7 0,0 11 1,0 6 1,0 7-3,-4 7 1,-5 10 1,-4 10 1,-5 0-2,-9 7 1,-5-3-2,-4-7 1,-4-1-1,-1-2 1,1-4-1,-1-10 1,0-11-2,5 1 0,0-7-3,0 0 0,9-7 3,0 0 0,9-7-7,5 0 1,4 0 0,5-6 0,-1 2-33,1 4 0</inkml:trace>
          <inkml:trace contextRef="#ctx0" brushRef="#br0" timeOffset="8211.0346">4766-339 22,'5'4'11,"-1"-1"9,-4-3-12,5-3-2,-1-1 0,1 1 0,-5-11 0,0 1-6,0-4 1,0-4 2,-5 1 1,-4 6-2,-4-6 0,-6-7 0,-3 10 1,-5 3-2,-1 0 1,1 11-2,0 6 0,4 1 0,1 16 1,3 11 2,1 3 1,9 17-1,5 3 0,4 4-1,13 10 0,15-3-2,-1 3 0,4-4 1,1-9 0,0-11-1,4-10 0,1-7-1,-1-17 0,-4-3-7,-1-17 1,-3-7-18,8-20 1,0-8-5,-4-9 0</inkml:trace>
          <inkml:trace contextRef="#ctx0" brushRef="#br0" timeOffset="8781.8035">4762-604 46,'-23'-21'23,"37"15"7,-14-1-24,4 0-1,10-13 0,-1-8-3,10-6 0,4-3-3,5-4 0,4-6-10,1 6 0,3 3-26,1 4 0,9-3 27,0 10 0</inkml:trace>
          <inkml:trace contextRef="#ctx0" brushRef="#br0" timeOffset="8573.2514">4984-805 36,'-5'21'18,"14"23"9,0-17-18,1 17-2,3 7 1,5 4-6,0-1 0,1-3-1,-6-3 1,5-1-2,-4-13 0,-5-6-2,0-8 0,0-3-13,-4-7 0,-5-10-24,0-3 1</inkml:trace>
          <inkml:trace contextRef="#ctx0" brushRef="#br0" timeOffset="9803.1302">5279-1176 41,'-5'-3'20,"1"3"5,4 7-22,4 6 4,5 8 0,0 6 0,9 14 0,1 13-6,-1 7 1,0 4-2,0-4 0,-4-6 1,-1-1 1,1-3-3,-5-7 1,0-13-1,-4-4 1,-1-10 9,1-6 0,-5-11-24,0-14 0,-5-3 10,1-17 1,-10-4 1,5-19 1,-5-5-1,-4-6 0,0-6 4,4-5 1,10 8 1,4 6 0,0 4 0,4 7 1,10 3-1,-5 10 1,9 3-3,0 18 1,-4 10-1,9 10 0,-5 13-1,-5 14 1,-4 7 0,0 11 0,-9 2-1,-4-6 1,-1 0 44,1-4 1,-5-3-91,4-10 0,1-3 46,-1-4 0,5-4-2,0-3 0,5-3 1,8-7 1,5 0-3,5 4 0,9-4 2,4 0 0,0 0 0,1 0 1,4-7 0,-1 7 0,-8 7 0,9 10 1,-18 0 2,-10 7 1,-8 10-3,-19 3 1,1 7-4,-15 4 1,1-1 0,-5 8 0,-4-8-3,9-2 0,0-4-7,4-7 0,0-7-3,10-7 0,4-10-12,4-6 0,10-4 8,8-21 0</inkml:trace>
          <inkml:trace contextRef="#ctx0" brushRef="#br0" timeOffset="11244.493">5932-1621 24,'-14'-17'12,"14"-14"11,0 31-11,0-3-3,0-4 1,0 4-5,-4-8 0,4 1-2,0 3 0,0 14-2,0 3 1,4 14 3,-4 17 0,14 17-4,-5 3 0,5 7-1,-1 10 1,5 1-1,-13-5 0,13-2-2,-4-11 1,-5-7 1,0-9 0,0-1-7,-5-13 1,-4-11-12,0-6 0,0-14-17,0-11 1</inkml:trace>
          <inkml:trace contextRef="#ctx0" brushRef="#br0" timeOffset="11742.5919">6004-1026 46,'-18'-10'23,"32"6"4,-10-6-22,5 0 0,1-10 0,3-14-1,5-4 1,14-3-6,0 1 1,0-1-8,-1 7 0,1 0-21,0 6 0,-10 5 7,10 2 0</inkml:trace>
          <inkml:trace contextRef="#ctx0" brushRef="#br0" timeOffset="11530.2285">5891-1839 40,'9'-17'20,"9"17"6,-13 3-21,17 4 0,-3 10 0,3 17-1,15 0 1,-6 7-2,1 7 0,4 6-1,-4 1 0,0 9-2,-5-6 0,0 0-3,-4 0 0,-5-4-8,-4-10 0,-5-3-6,-5-14 1,-4-10-13,0 0 0</inkml:trace>
          <inkml:trace contextRef="#ctx0" brushRef="#br0" timeOffset="1996.4736">1119 2338 26,'23'-10'13,"0"20"4,-23-10-12,9 0 3,0-3 1,-5-4-7,1 0 0,-5-3-2,0 0 1,-9-21-1,-5 8 1,-4 2-1,-4 1 1,-6 6 0,1 4 1,-5 3-1,5 4 0,0 6-1,0 11 0,4 10 2,5 16 0,9 28 1,4-13 0,10 16 0,8 4 0,10 0-2,9 0 1,0 6-1,-1-16 0,1-14 1,4 0 0,1-17-2,-1-10 0,0-14 2,1-10 0,8-17-4,5-10 1,-5-21-2,-4 18 0,-5-1-5,-4 0 0,-5 11-3,5-21 0,-5 4-23,-4 13 0,0 17 32,-5-10 1</inkml:trace>
          <inkml:trace contextRef="#ctx0" brushRef="#br0" timeOffset="2506.6562">1596 2049 25,'-14'-27'12,"0"10"10,14 10-14,-4-10-2,-1 14 0,1 3-4,-1 0 1,5 10 3,0 7 0,5 10-5,-1 0 0,5 11 3,1 10 0,8 16-4,0 1 1,0-7-1,-4 3 0,-1-7 0,1-3 1,-1-23-2,-4 9 0,1-6-8,-1-14 1,0-17 1,-9-7 1,0-10-21,-5-7 0,1-13 17,-5-18 0</inkml:trace>
          <inkml:trace contextRef="#ctx0" brushRef="#br0" timeOffset="2941.9985">1650 2379 36,'-4'0'18,"17"-37"6,-4 27-19,0-7 0,9-4 1,5-6-6,0-4 0,4 4-1,0 0 0,0 7-18,5-1 1,5 1-9,-1-1 1</inkml:trace>
          <inkml:trace contextRef="#ctx0" brushRef="#br0" timeOffset="2732.0386">1568 1889 26,'-18'-3'13,"23"10"10,-5-14-14,4 7-2,5 7 0,5 20-2,9 4 0,4 6-4,5 7 0,4-6 0,0 6 1,5 4-3,-5-4 0,1-14 1,-6 4 1,-3 0-6,-1-6 1,-4-5-12,4-6 0,-14-3-13,1-7 1</inkml:trace>
          <inkml:trace contextRef="#ctx0" brushRef="#br0" timeOffset="3737.2697">1999 1760 29,'-18'-10'14,"18"13"3,5 4-15,-5 3 2,9 7 0,0 7 3,9 7 1,0 13-5,5 7 1,0-10-2,4 10 0,0 3-3,-4 1 1,-1-8 0,-4-6 1,-4-7-1,-5-10 0,0-14-1,-4 0 0,-5-10-1,0-6 1,-5-8-2,-4-17 1,-4 1-1,-6-14 0,1-7 4,-4-1 0,3 8-1,-3-7 0,-1 4 0,5 2 1,4-2-1,1 9 0,4 8 1,0 3 0,4 6 1,5 7 0,14 18 2,4 9 0,4 11 0,10 4 1,0 6-5,4 0 1,1 10-1,-1-17 0,-4-10 2,-5 0 1,-5-14-2,-3-3 0,-1 0 0,-5-10 1,-4-10-3,1-4 1,-6-10-2,1 0 1,-5-7 0,0 0 1,-5 7 0,1-7 0,-1 4-1,0 6 1,1 8 0,-1-5 0,1 11 0,-1 0 1,5 11-3,0 6 1,5 3 2,4 11 0,5 3 2,4 17 1,4 13-2,1-6 0,4 3-2,0 4 1,5-7-1,0 3 0,4 0-3,-9-10 0,-4-3-16,0-14 1,-1-7-21,1-13 0</inkml:trace>
        </inkml:traceGroup>
      </inkml:traceGroup>
    </inkml:traceGroup>
  </inkml:traceGroup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50:30.282"/>
    </inkml:context>
    <inkml:brush xml:id="br0">
      <inkml:brushProperty name="width" value="0.1" units="cm"/>
      <inkml:brushProperty name="height" value="0.1" units="cm"/>
      <inkml:brushProperty name="color" value="#7030A0"/>
      <inkml:brushProperty name="fitToCurve" value="1"/>
    </inkml:brush>
  </inkml:definitions>
  <inkml:traceGroup>
    <inkml:annotationXML>
      <emma:emma xmlns:emma="http://www.w3.org/2003/04/emma" version="1.0">
        <emma:interpretation id="{72B11A1D-5129-449F-B3FB-6668CEE818FD}" emma:medium="tactile" emma:mode="ink">
          <msink:context xmlns:msink="http://schemas.microsoft.com/ink/2010/main" type="writingRegion" rotatedBoundingBox="17039,14890 24586,7012 25721,8099 18174,15977"/>
        </emma:interpretation>
      </emma:emma>
    </inkml:annotationXML>
    <inkml:traceGroup>
      <inkml:annotationXML>
        <emma:emma xmlns:emma="http://www.w3.org/2003/04/emma" version="1.0">
          <emma:interpretation id="{C3ED8BB1-3627-4CDE-8C7C-99E69971D7FB}" emma:medium="tactile" emma:mode="ink">
            <msink:context xmlns:msink="http://schemas.microsoft.com/ink/2010/main" type="paragraph" rotatedBoundingBox="17039,14890 24586,7012 25721,8099 18174,1597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A3CF8C1-625C-4902-9F7F-83D88CD88B77}" emma:medium="tactile" emma:mode="ink">
              <msink:context xmlns:msink="http://schemas.microsoft.com/ink/2010/main" type="line" rotatedBoundingBox="17039,14890 24586,7012 25721,8099 18174,15977"/>
            </emma:interpretation>
          </emma:emma>
        </inkml:annotationXML>
        <inkml:traceGroup>
          <inkml:annotationXML>
            <emma:emma xmlns:emma="http://www.w3.org/2003/04/emma" version="1.0">
              <emma:interpretation id="{C3EC7210-97FB-45B4-9529-A28AEBD87D5B}" emma:medium="tactile" emma:mode="ink">
                <msink:context xmlns:msink="http://schemas.microsoft.com/ink/2010/main" type="inkWord" rotatedBoundingBox="17039,14890 24586,7012 25721,8099 18174,15977">
                  <msink:destinationLink direction="with" ref="{BF5BF550-75D3-4218-AD86-3DC533651CD7}"/>
                </msink:context>
              </emma:interpretation>
              <emma:one-of disjunction-type="recognition" id="oneOf0">
                <emma:interpretation id="interp0" emma:lang="ru-RU" emma:confidence="0">
                  <emma:literal>ДЕЛЕГИРОВАНИИ!</emma:literal>
                </emma:interpretation>
                <emma:interpretation id="interp1" emma:lang="ru-RU" emma:confidence="0">
                  <emma:literal>ДЕЛЕГИРОВАНИИ</emma:literal>
                </emma:interpretation>
                <emma:interpretation id="interp2" emma:lang="ru-RU" emma:confidence="0">
                  <emma:literal>ДЕЛЕГИРОВАНИЯХ!</emma:literal>
                </emma:interpretation>
                <emma:interpretation id="interp3" emma:lang="ru-RU" emma:confidence="0">
                  <emma:literal>ДЕЛЕГИРОВАНИИ:</emma:literal>
                </emma:interpretation>
                <emma:interpretation id="interp4" emma:lang="ru-RU" emma:confidence="0">
                  <emma:literal>ДЕЛЕГИРОВАНИИ)</emma:literal>
                </emma:interpretation>
              </emma:one-of>
            </emma:emma>
          </inkml:annotationXML>
          <inkml:trace contextRef="#ctx0" brushRef="#br0">22 69 28,'-18'-68'14,"9"115"10,9-40-14,0 17-6,0-17 1,0-7 0,9 20 0,0 24 1,9 4 1,18 17-4,10 16 0,3 1-3,6 16 0,-5-9 0,-5-7 1,-4-1 0,-5-16 0,-4-7-2,-5-7 0,-4-11-12,0 1 0,-5 0-31,-5-7 1</inkml:trace>
          <inkml:trace contextRef="#ctx0" brushRef="#br0" timeOffset="-359.1762">8 133 26,'-9'55'13,"0"-195"11,9 130-13,-4 0-3,-1 0 0,0 3-12,5 7 1,0 13 13,5 4 0,0 24-7,4 20 0,9 52-2,9-8 1,14 18-3,-5 23 1,0 34-1,-4-57 1,-5-4 0,-4-14 1,-5-44-1,0 7 1,-9-3-11,0-17 0,0-24-10,1 3 0,-6-10-5,-4-44 0</inkml:trace>
          <inkml:trace contextRef="#ctx0" brushRef="#br0" timeOffset="345.3398">185 1814 46,'-18'-4'23,"18"-13"6,0 14-23,0-7-1,4-1 0,10-6-1,4-6 1,5-8-4,4-3 0,0-3 0,10-14 1,-1-11-3,5-12 1,0-1 0,-1-4 0,1 11-4,-5 7 0,1 7-13,-5 20 0,4-7-25,-4 20 1</inkml:trace>
          <inkml:trace contextRef="#ctx0" brushRef="#br0" timeOffset="1094.5873">670 647 30,'-13'14'15,"8"-8"9,5 1-14,0 0 2,0-7 0,5 7-12,-5-7 0,9-4 1,0-2 1,5-8 0,13 4 0,-5-11-3,1-13 1,0-10 2,-1 0 1,-3-11-4,-1 4 1,-5-17 1,-4 21 0,-9-4-1,0 3 0,-4 17-1,-10 1 0,-4 3 1,-5 13 1,1 7-2,-1 4 1,0 23 0,1-3 1,-5 17-1,8 0 0,6 14 0,4 6 1,4 4-1,1 0 0,4 0 5,4 0 1,5-11-8,5-3 0,-1-3 2,10-3 1,0-14-2,4-4 1,5-6 0,0-14 1,-1-11-1,1 1 0,0-3-6,0-8 0,-1 4-6,1 4 1,-5-8-16,0 1 1,1-4 9,-1-10 0</inkml:trace>
          <inkml:trace contextRef="#ctx0" brushRef="#br0" timeOffset="1486.2911">1079-306 36,'-5'-13'18,"10"20"6,-5-7-19,0 6-1,0 11 1,0 11-1,0 9 1,4 11-1,1-11 0,4 14-4,0 17 0,0 4 3,0-4 0,-4 3-6,4-3 0,-5-10 3,1-10 1,4-8-4,-5-9 0,1-11-10,4-6 1,-5-21-26,1-17 1,4-6 35,-4-18 1</inkml:trace>
          <inkml:trace contextRef="#ctx0" brushRef="#br0" timeOffset="1726.2516">1129-336 39,'-19'-10'19,"10"40"8,9-26-20,0 13-1,5 3 1,4 7-3,5 7 1,4 4-2,4-4 1,1 0-4,0 13 0,4-2 1,-4 2 1,8 8-3,1-25 0,0-3-5,-9 1 0,-5 2-19,0-13 0,0-7-5,-9-3 1</inkml:trace>
          <inkml:trace contextRef="#ctx0" brushRef="#br0" timeOffset="2281.2801">1396-146 43,'-13'21'21,"13"-8"6,0-13-22,9 0 0,0-3 1,4-7-5,1-18 0,9-9-1,-1-4 1,1-17-1,0 4 0,-1-4 0,-4 4 0,-9-1 2,1 8 0,-6 6-3,-8 3 0,-6 1 3,-3 10 0,-1 10-3,-4 7 0,0 10 1,-5 6 0,1 15 0,-1 3 0,5 13 2,4 17 1,5 4-1,5 7 1,13 0 0,4 6 0,5-6 0,1-11 1,3 31-5,5-58 1,1-6 1,3-8 1,1 1-8,0-21 1,0-10-16,-5-13 0,0-1-21,5 0 0</inkml:trace>
          <inkml:trace contextRef="#ctx0" brushRef="#br0" timeOffset="3363.2654">1750-1034 36,'-5'-17'18,"5"45"2,0-28-17,5 10 1,-1 7 0,6 7 1,-1 16 1,4 8-2,1 7 1,4-1-2,0 17 0,0 4-3,-4-14 0,-1 1 1,1-15 0,-5-9-1,0-4 1,0 3-5,-4-20 0,-1-7-19,-4-13 1,0-24-8,0-7 1</inkml:trace>
          <inkml:trace contextRef="#ctx0" brushRef="#br0" timeOffset="3603.9429">1800-863 42,'-5'3'21,"5"-23"6,5 16-20,-1-10 0,5-3 0,0-3-5,5-17 0,4-1-2,5 1 1,0-1-3,-1 4 0,-4 11-12,5-5 1,4 8-29,-4 10 1</inkml:trace>
          <inkml:trace contextRef="#ctx0" brushRef="#br0" timeOffset="4834.1154">2163-625 41,'-18'44'20,"18"-78"6,4 30-21,-4-6 0,5-10 1,4-18-5,4-13 1,5-6-2,5-11 1,4-24-1,1 10 0,3-10-5,1 4 0,-5 3-17,0 17 1,1 0-5,-6 17 0</inkml:trace>
          <inkml:trace contextRef="#ctx0" brushRef="#br0" timeOffset="4326.0304">2163-1506 30,'-14'-17'15,"28"34"8,-10-7-15,-4 3-3,5 11 1,4 10-1,4 10 1,6 24-1,-1-3 1,0 3-7,0-3 1,0-7 0,0-4 0,-4-6 1,-1-4 0,-3-13-7,-1-8 0,0-9-12,0-11 1,0-9-14,0-11 0</inkml:trace>
          <inkml:trace contextRef="#ctx0" brushRef="#br0" timeOffset="4564.1218">2321-1615 36,'-18'-7'18,"14"17"7,4-3-19,4 7 1,1 13 0,-1 10-2,10 14 1,4 4-4,-4 13 0,4 3-1,0 4 1,0-14-2,-4-3 0,-1-7-11,1-10 1,0-11-25,-5 1 0,0-14 23,-5-7 0</inkml:trace>
          <inkml:trace contextRef="#ctx0" brushRef="#br0" timeOffset="5465.0459">2521-1915 40,'-14'-20'20,"14"27"3,0 0-20,5 13 2,4 7 1,5 14-2,4 13 1,0 11-2,5 10 0,8 7-4,-8-11 1,4-6 0,-9-11 0,0-10 0,-4-6 0,-5-4-1,-4-7 1,-1-10-11,-4-17 1,-4-3-12,-5-8 1,-5-12-1,0-8 0</inkml:trace>
          <inkml:trace contextRef="#ctx0" brushRef="#br0" timeOffset="5751.153">2571-1772 35,'-5'-54'17,"5"-1"9,5 42-18,4-8-4,0-2 1,5-1 1,13-3 1,0-1-6,0 8 1,5 6-1,0 7 1,0 7-1,-1 14 0,-4 7 2,-8 2 0,-6 11-3,-4 4 1,-9 6 1,-4 0 1,-5 7-5,-5-3 1,-4-4 0,-5-3 0,5-7-13,5-7 0,3-6-26,1-8 0,9-6 33,9-7 1</inkml:trace>
          <inkml:trace contextRef="#ctx0" brushRef="#br0" timeOffset="6290.3041">3061-2313 26,'-9'-10'13,"9"7"10,0 3-14,0 7-3,-5 3 1,1 7-2,-1 7 0,5 6 2,0 14 1,0 14-5,5 14 1,-1-1-2,5 7 1,0-13-3,0-7 1,5-14-8,0-10 1,-1-7 14,1-6 0,4-11-9,0-7 0,0-13 1,0-14 1,10-6-2,-10-11 1,4-7 0,-8-6 1,-5-4 0,-13 0 0,-6 4 1,-3 6 1,-10 4 0,0 3 1,-4 10-4,0 4 1,0 7-2,0 13 1,-1 4-2,6-1 0,4 4-23,-1 7 0,10 3 3,5 4 1,13 3 2,9-4 0</inkml:trace>
          <inkml:trace contextRef="#ctx0" brushRef="#br0" timeOffset="7058.9486">3219-2683 34,'-4'-11'17,"13"18"4,-4 3-17,4 4 3,13 17 1,1 6-5,4 17 0,0 1-3,1 9 1,-1 5 0,-4-5 1,-5-6 0,-5-7 0,-4-10-3,0-7 0,-4-4-3,-1-9 1,-4-8-10,0-6 0,0-10-6,-4-1 1,4-2 2,0 2 0</inkml:trace>
          <inkml:trace contextRef="#ctx0" brushRef="#br0" timeOffset="7641.7821">3396-2439 23,'-13'-17'11,"4"-6"12,9 16-12,-5 0-5,1-7 1,-1-6-4,1-11 0,4 1 1,4-8 1,5-2-1,0-1 1,0 7-4,9 0 0,1 6-1,-1 8 1,4 0-2,-3 9 1,-1 8 1,0 10 0,-5 10-1,-3 10 0,-10 11-1,-5-1 0,0-3 2,-4 10 0,0-6-1,-4-8 1,4 1-2,0-14 1,-1 0 0,6-4 0,4-2 0,0-11 0,14 3-2,4-10 0,9 4 3,0-1 1,5-2-3,0 6 0,-1 3 2,1 4 0,-5 6-1,-4 15 1,-5 6 1,-9 10 0,-4 7-2,-5-3 1,-9 3 3,-5-4 1,-4 4-6,-5-7 1,1-6-1,-6-7 0,1-14-10,4-4 1,5-9-9,9-8 0,5-9-11,13-15 1</inkml:trace>
          <inkml:trace contextRef="#ctx0" brushRef="#br0" timeOffset="7987.069">3868-3537 35,'-14'-4'17,"19"25"8,-5-1-17,5 11-2,-1 16 1,1 21 0,4 17 1,0 11-7,9 6 1,-4 10-3,-1-10 1,-4-20 1,0-4 1,-4-7-2,-1-16 0,1-14-7,-5-7 1,0-4-10,4-20 0,-4-20-20,0-10 0</inkml:trace>
          <inkml:trace contextRef="#ctx0" brushRef="#br0" timeOffset="8227.0921">3864-3411 43,'-5'-4'21,"14"28"7,-4-7-22,4 7 1,13 17 1,1 13-4,9 14 0,0-7-3,4 4 1,0 6-2,-4 1 1,0-4-2,-5-10 0,-4-4-7,-5-3 0,-5-3-14,-4-14 0,-4-7-9,-10-7 1</inkml:trace>
          <inkml:trace contextRef="#ctx0" brushRef="#br0" timeOffset="8423.8388">3755-2551 39,'-23'0'19,"23"-7"5,0 1-20,0 6 1,9-11 1,5-2 0,4-8 1,5-6-6,13-17 0,9-4-2,5 8 0,0-5-15,-5 1 0,1-4-22,-1 1 0</inkml:trace>
          <inkml:trace contextRef="#ctx0" brushRef="#br0" timeOffset="8782.9431">4136-3714 38,'0'-21'19,"18"66"6,-9-28-18,5 13 2,4 14 0,0 21-7,4 20 0,-3 0-2,-1 7 0,0 3 0,0-16 0,-4-8 0,-1-10 0,1-3-10,-5-17 0,0-7-25,0-14 0,0-10 25,-4-10 1</inkml:trace>
          <inkml:trace contextRef="#ctx0" brushRef="#br0" timeOffset="9069.1936">4204-2952 42,'0'17'21,"22"-55"7,-13 35-22,5-11-3,0-6 1,4 0-7,5-8 1,4-9-3,-5 3 1,1 0-18,0-4 1,-1 1-2,1-4 1</inkml:trace>
          <inkml:trace contextRef="#ctx0" brushRef="#br0" timeOffset="9337.6185">4412-3823 40,'-18'-3'20,"9"-1"7,9 4-21,0 7 2,0 7 1,0 9-6,5 11 1,4 7-1,0 14 0,4 16-2,6 11 1,-1-1-3,4-2 0,1-8 1,-5-3 1,5-13-2,-9-11 1,-1-3-10,-4-14 0,5-3-23,-5-14 0,4-14 15,-3-13 1</inkml:trace>
          <inkml:trace contextRef="#ctx0" brushRef="#br0" timeOffset="9938.3707">4616-3993 43,'0'-17'21,"0"10"7,0 7-23,0 7 0,5 6 0,4 15 0,0 6 1,5 13-3,-1 18 0,1 6-3,4 4 1,-4 0 0,4 0 1,0-4-2,-4-16 1,4 3-2,-5-18 1,1-6 0,0-10 1,4-17 7,-5-10 0,1-18-17,0-13 0,-1-17 6,1-3 1,-1-24 1,-4-18 0,-4-43 1,0 16 1,-5 32 0,0 12 0,0 21 1,0 11 0,0 16-1,0 14 1,0 17 0,0 14 1,0 20 1,4 17 0,5 17-4,0 3 1,0 8 1,0-5 0,0-9-5,0-7 1,1-11-4,-1-2 0,0-4-12,0-4 1,-5-10-31,5-3 1</inkml:trace>
          <inkml:trace contextRef="#ctx0" brushRef="#br0" timeOffset="11425.1376">5229-4044 34,'-9'10'17,"13"7"2,-8-14-17,-1 1 12,1-1 0,4 1-9,0-1 1,0-3-1,0 0 1,4-7-6,5-3 0,0-7 0,9-3 0,5-11 5,0-6 0,9-1-10,-5-6 0,0-10 5,5-4 0,-5-4 0,-4-2 0,-10-1-1,-4 1 0,-9 6-1,-4 0 1,-5 10 1,-9 11 0,-5 3 2,5 7 0,-14 6-2,5 8 1,-5 6-1,0 14 0,5 10 1,0 10 1,4 17 2,5 14 0,4 24-2,1 6 1,8 4 2,5-7 1,14 0-4,0-7 0,4-10 0,4-3 1,6-18 0,3-2 0,1-22-3,0-9 0,0-11 0,8-13 0,1-7 0,-5-3 1,5-7-12,-4-1 1,-1 1-10,0-3 1,10 2-29,-6 1 0,1 0 44,0 3 1</inkml:trace>
          <inkml:trace contextRef="#ctx0" brushRef="#br0" timeOffset="45505.3035">5710-5258 30,'-14'-41'15,"-9"18"10,19 16-15,-1 0-7,1 0 1,-1-3-3,5 3 1,0 4 1,0 3 0,9 10 2,5 14 0,9 10-2,13 13 1,5 21-6,13-6 1,-4-1 2,0 4 1,-9-8-3,-5-6 0,0-6 1,-4-5 1,0-6 0,-5-3 0,-4-7-2,-1-4 1,-8-3 1,9-6 1,-10-5 1,1-6 1,-5-10-5,-5-10 1,1-4 2,-5-10 0,0-14-2,-5-16 0,1-21 1,-1-21 0,1-10-2,-5-26 0,-5-5 0,-9 1 1,14 20-7,-13 11 0,-1 19 1,5 11 0,4 24-27,5 17 0,0 23 17,0 25 0</inkml:trace>
          <inkml:trace contextRef="#ctx0" brushRef="#br0" timeOffset="46151.81">5918-5669 37,'-18'-11'18,"23"-9"11,-5 20-20,0-3-7,0 3 0,9 6 3,0 1 1,18 14-1,5 2 0,9 8-3,8 10 0,1 0-2,9 13 0,5 1-1,8 6 1,1-7 0,4 1 1,-9 2-1,-4-12 1,-5-8-1,-10 1 1,-8-8 0,5-3 0,-15-13-1,1 3 0,-9 0 2,-10-10 1,1 3-2,-5-17 0,-9-3 1,-4-7 0,-6-20-3,-8-8 1,0-19 1,-4-15 0,-6-23-2,1-27 0,0-38-8,0-23 1,9-18 9,4-2 0,14-12-17,4 11 0,6 24-28,3 17 1</inkml:trace>
        </inkml:traceGroup>
      </inkml:traceGroup>
    </inkml:traceGroup>
  </inkml:traceGroup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51:11.629"/>
    </inkml:context>
    <inkml:brush xml:id="br0">
      <inkml:brushProperty name="width" value="0.1" units="cm"/>
      <inkml:brushProperty name="height" value="0.1" units="cm"/>
      <inkml:brushProperty name="color" value="#7030A0"/>
      <inkml:brushProperty name="fitToCurve" value="1"/>
    </inkml:brush>
  </inkml:definitions>
  <inkml:traceGroup>
    <inkml:annotationXML>
      <emma:emma xmlns:emma="http://www.w3.org/2003/04/emma" version="1.0">
        <emma:interpretation id="{BF5BF550-75D3-4218-AD86-3DC533651CD7}" emma:medium="tactile" emma:mode="ink">
          <msink:context xmlns:msink="http://schemas.microsoft.com/ink/2010/main" type="inkDrawing" rotatedBoundingBox="17854,15976 23411,10157 23699,10431 18142,16251" semanticType="underline" shapeName="Other">
            <msink:sourceLink direction="with" ref="{C3EC7210-97FB-45B4-9529-A28AEBD87D5B}"/>
          </msink:context>
        </emma:interpretation>
      </emma:emma>
    </inkml:annotationXML>
    <inkml:trace contextRef="#ctx0" brushRef="#br0">-6 5776 17,'-5'0'8,"5"3"4,0-3-9,5 0 1,0-3 0,-1-4-1,1 4 0,-1-1-2,-4 4 1,9-10 0,5-4 0,-1 4-2,1 0 1,4-7-1,0 0 0,5-4 0,-5-2 1,5-5-3,-1-2 1,1-11 2,0-3 0,4-7 2,0 0 1,5 0-7,0 3 1,0-3 3,4-3 1,5 3-5,-5 3 1,5 4 6,0-11 0,-1 1-5,1-11 1,5 1 1,-1 6 0,0-3 2,1-4 1,-1-3 0,0-7 0,5 4-3,5 3 0,-5 3-2,-1-3 1,6 3 5,-5 7 0,0-10-10,0 11 1,-5-11 4,0-1 1,1 8-1,-1-3 0,0 6 1,5 0 1,5 0-3,-1 4 1,5 3 0,0 3 0,-5 4 0,1-7 1,-1-7-3,5-7 0,0 1 3,0-1 1,9-3-2,5-3 0,4 9 1,-5 5 0,-3-5-2,-1-2 1,0-4 1,0-7 0,0 0-2,9 7 1,0-7 0,9 4 1,-4 3 0,-1-4 1,1-9-2,0 6 0,4 0 0,0-7 0,0 1 0,0 6 0,-4 3-1,-5-9 1,5-1 2,-5-3 0,4 7 0,1-4 1,0 7-3,8 0 0,-8 7 1,0 0 0,-1 4-3,-3-4 0,3 0 0,1 0 1,-1 3 3,-3 0 0,-6 4-4,-4 0 0,-9 6 4,-4 11 0,-1 0-3,-9 7 1,-4 6-4,-9 4 1,-5 0-7,9 6 1,-13 4-9,0 10 1,-1 0-3,-12 7 0</inkml:trace>
  </inkml:traceGroup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23:51:23.414"/>
    </inkml:context>
    <inkml:brush xml:id="br0">
      <inkml:brushProperty name="width" value="0.1" units="cm"/>
      <inkml:brushProperty name="height" value="0.1" units="cm"/>
      <inkml:brushProperty name="color" value="#7030A0"/>
      <inkml:brushProperty name="fitToCurve" value="1"/>
    </inkml:brush>
  </inkml:definitions>
  <inkml:traceGroup>
    <inkml:annotationXML>
      <emma:emma xmlns:emma="http://www.w3.org/2003/04/emma" version="1.0">
        <emma:interpretation id="{87DFFBD1-B1D1-4C5A-ABB1-105F05E5C5B5}" emma:medium="tactile" emma:mode="ink">
          <msink:context xmlns:msink="http://schemas.microsoft.com/ink/2010/main" type="inkDrawing" rotatedBoundingBox="19794,17136 24404,13346 24505,13468 19895,17258" semanticType="underline" shapeName="Other">
            <msink:sourceLink direction="with" ref="{C2C742BE-5A75-4064-93C1-F71B133A0DB9}"/>
          </msink:context>
        </emma:interpretation>
      </emma:emma>
    </inkml:annotationXML>
    <inkml:trace contextRef="#ctx0" brushRef="#br0">12 3662 14,'0'7'7,"-9"0"9,9 0-7,0-4-4,0 4 1,0-4-3,0 7 0,0 1 0,0-5 1,0 5-3,0-1 0,0-3-1,9 6 1,-5-6 9,1 3 1,-5-10-16,9 4 1,4-1 5,1-6 0,4-4 0,5-3 1,9-1-1,4-12 0,9-8 1,5-13 1,9-11 3,9-13 0,14-3-12,9-11 1,17-16 5,1-4 0,0 3-1,9-3 1,4 3 0,5-13 0,10-4 0,-10 1 0,13-8 0,10 1 1,9-18-1,-5 4 0,9-3 0,0 13 0,1-7-1,-10-3 1,9 3 1,-9 11 0,1 6-1,-15 4 0,-4 0-1,5-4 1,-10 7 0,-4 11 0,-18-1 7,-4 14 0,-15 7-14,-8 10 0,-9 10 6,-5 7 1,-9 13-1,-14 8 1,-13-4-12,-1 13 0,-12 11-23,-10 10 0</inkml:trace>
  </inkml:traceGroup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5:44.247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9C13299D-F64E-413B-8975-8DE30B7C2B45}" emma:medium="tactile" emma:mode="ink">
          <msink:context xmlns:msink="http://schemas.microsoft.com/ink/2010/main" type="inkDrawing" rotatedBoundingBox="7930,12075 11898,10078 12067,10415 8099,12412" semanticType="callout" shapeName="Other">
            <msink:sourceLink direction="to" ref="{6CDDCA91-AD72-48FE-9205-29B51FB1A37A}"/>
            <msink:sourceLink direction="from" ref="{6CDDCA91-AD72-48FE-9205-29B51FB1A37A}"/>
          </msink:context>
        </emma:interpretation>
      </emma:emma>
    </inkml:annotationXML>
    <inkml:trace contextRef="#ctx0" brushRef="#br0">214 1917 18,'-22'8'9,"-4"8"6,20-12-10,-4 4-1,-1 0 0,-5 0-2,0 0 0,0 0-3,0 0 1,5 0 1,-5 4 0,5-8-2,1 4 1,4-4 4,1 4 0,0-4-3,-1 4 1,1-4 1,5-4 0,0 0-2,5-4 0,6 0 0,5-4 0,5-8-1,6-4 0,5-4 0,0-4 1,54-24 4,10 0 1,0-20-6,6 11 1,-1 1 0,6-12 0,0 0-3,22-8 1,10 3 1,0 1 1,0 12-1,-6-4 1,7 0-2,4 4 1,-5-5 1,-5 9 1,-6-4-2,-5 8 1,-5 8-3,-6 4 1,-16 4 0,-5 3 0,-16 9 2,-6 4 0,-10 0 0,-5 4 0,-12 4-2,-4 0 0,-6-4 1,0 8 0,-5 0 0,-6 0 0,-5 4 1,0 0 0,-5 4-2,0-4 1,-1 4 0,1-4 0,0 0 1,-6 0 0,0 0 3,12 0 0,-7 0-8,1 0 0,0 0 3,5 0 1,0 0 0,0-4 1,0 4 0,0 0 0,0 0-2,0 4 1,0-4-1,0 4 0,0-4 0,-5 0 1,-1 4 1,1-1 0,0 1-1,-6 4 0,0 0-1,1-8 1,-1 4 0,-5 4 1,6-4-1,-1 0 0,0 4-1,1-4 1,4-4 0,-4 4 0,4-4 0,1 4 0,0 0 0,-1 4 1,1-12-2,0 8 1,-6 0-1,6 0 1,0-4 0,-6-4 1,0 8 0,1-4 0,-1 0-2,6 0 1,-1 0-1,1 0 1,0 0-1,-1 4 1,-4-4 0,-1 4 0,0 4-1,-5 0 0,0 0-1,0 0 1,0 0 1,0 0 0,6-4 0,-6 4 1,5-4-1,6 0 1,-6 0-2,6-4 1,0 0 0,-1 8 1,-4 0-2,-1 4 1,-5-4 0,-5 4 0,-1 4-2,-4 4 1,-6-8 1,-6 8 0,1 8-1,-6-16 1,0 4-1,-5 8 1,0-12 0,0 8 0,-5-4 0,-1-8 0,6 4 0,5 0 0,1-4-1,4 4 1,6 4 1,0-8 0,5 0-2,6 4 1,0-8 1,5 4 1,5-8-2,6 4 0,5 4 0,5-4 0,6 0 0,0 0 1,5-8-1,11 4 0,-1 0 0,1-4 0,0 0-1,0-4 0,-6 8 1,-5-4 0,-5 0 1,0 0 0,-6 8-2,-5-4 1,0 4 0,-5 4 0,-1-4 0,-4 8 0,-1 4-1,-5 0 1,0 4 0,-5 4 1,-6 0-1,0 4 0,-10 4 1,0 4 0,-1-4 0,1 4 1,0-4-3,-1 5 0,1-1 0,-1 4 1,6-4 0,0 0 0,0-8-1,6 0 1,4-8 1,1 0 1,5-8-2,0-4 0,5-8-1,1 0 1,4-8-1,1 0 1,0-4-2,-1-4 1,1 4 0,-6 4 1,1 0-3,-6 0 0,0 4-7,-6 0 0,-4 8-20,-6 0 1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4:32:59.689"/>
    </inkml:context>
    <inkml:brush xml:id="br0">
      <inkml:brushProperty name="width" value="0.1" units="cm"/>
      <inkml:brushProperty name="height" value="0.1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BBDB396A-0E04-4562-BADC-FF2F28205E09}" emma:medium="tactile" emma:mode="ink">
          <msink:context xmlns:msink="http://schemas.microsoft.com/ink/2010/main" type="inkDrawing" rotatedBoundingBox="11502,9484 13381,9363 13417,9931 11539,10053" semanticType="callout" shapeName="Other">
            <msink:sourceLink direction="with" ref="{70B055BC-0E73-4A49-BA07-8F68FE81B652}"/>
          </msink:context>
        </emma:interpretation>
      </emma:emma>
    </inkml:annotationXML>
    <inkml:trace contextRef="#ctx0" brushRef="#br0">14 388 30,'-13'-10'15,"9"-9"4,4 16-14,4-7-2,0 0 1,1 0-3,-1-3 0,0 0-2,1-3 1,-1 6 1,0-3 0,-4-3 0,0 3 1,0 3-1,0 0 1,0 4-1,0 3 0,0 3-1,0 0 1,0 0 2,5 16 0,-1-6-2,5 6 0,-1 0 3,1 0 0,13 14-3,-1-1 0,6 0 0,-6 1 1,10 9 0,3-10 0,5 0-1,5-6 0,4 0-1,8-4 0,0 4 2,1-6 0,4-4-4,4-7 1,4-3 3,9 1 0,-4-4 0,4-17 1,-4-2-2,4-4 0,1-6-2,3-10 0,1-4 1,3-2 0,-12-4-2,0-3 1,-9-7 0,-4-6 1,-9 0-3,-13 16 1,-9 13-4,-8 7 1,-9 13-7,-13 16 0,-8 32-28,-19 7 0</inkml:trace>
  </inkml:traceGroup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5:48.480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3D23152E-F956-437A-A022-3F197C010689}" emma:medium="tactile" emma:mode="ink">
          <msink:context xmlns:msink="http://schemas.microsoft.com/ink/2010/main" type="inkDrawing" rotatedBoundingBox="19950,11063 23557,13057 23529,13108 19922,11114" semanticType="strikethrough" shapeName="Other">
            <msink:sourceLink direction="with" ref="{775599E6-99D4-48B5-83D4-99BEED33FBD3}"/>
          </msink:context>
        </emma:interpretation>
      </emma:emma>
    </inkml:annotationXML>
    <inkml:trace contextRef="#ctx0" brushRef="#br0">0 5 24,'6'-12'12,"5"24"1,-11-12-11,0 0-3,5 0 0,0 0 1,1 8 1,-6-8-1,10 4 0,-4 0 2,-1 4 0,-5-8 0,11 4 0,-1-4-2,1 8 1,0-8 0,-11 0 0,10 4 2,1 0 0,0-4-6,-6 0 1,0 0 5,-5 0 0,0 0-2,0 0 1,6 8-3,5-4 1,-6 0 0,6 0 0,-6 5 1,6-1 1,-1 0-2,1 0 1,0 0 2,5 0 1,5 4-4,6 4 1,5 0 0,0 0 1,5 8-3,6 12 1,11 0 0,-6 0 1,11 0 1,-1 0 0,1-4-3,5 8 1,6 1 1,0-5 1,4 8 0,7-4 0,9 8-3,12-8 0,0 0 1,-6 4 1,0 0-1,0 5 1,1 7 0,4-8 0,1 12-1,-6-8 0,6 8 0,-1 5 0,-4 3 0,4-4 0,1-4 0,-1-4 1,6 0-1,0 4 0,-10-7 3,-7-5 1,-4-4-4,-6-4 0,0 0 0,-5-4 0,-16 0-1,0 0 1,-11-8-10,-10-8 0,-6-3-31,-22-17 0</inkml:trace>
  </inkml:traceGroup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6:11.901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1F0E420A-5D8D-4647-BB5F-5A97C5C4465D}" emma:medium="tactile" emma:mode="ink">
          <msink:context xmlns:msink="http://schemas.microsoft.com/ink/2010/main" type="inkDrawing" rotatedBoundingBox="15345,3833 17986,847 18288,1114 15648,4100" semanticType="callout" shapeName="Other">
            <msink:sourceLink direction="with" ref="{991E1D5D-2FA8-4A39-8F84-CF28D8FB7C7B}"/>
            <msink:sourceLink direction="with" ref="{804BC039-12CF-411E-9F8F-3E79ED67A2AF}"/>
          </msink:context>
        </emma:interpretation>
      </emma:emma>
    </inkml:annotationXML>
    <inkml:trace contextRef="#ctx0" brushRef="#br0">166 2816 9,'-11'4'4,"0"4"9,11-4-6,-5 4-6,0 0 0,-6 0-1,0 0 1,1 4-2,-1 0 1,0 0 2,1 4 1,-1-4-3,0-12 1,1 12 1,4-12 1,-5 8-1,6-4 0,0-4-1,-1 0 1,1-8-3,5-4 1,0-8 0,11-12 0,-1-4 0,7-9 0,-1 1 1,10-8 1,1-4-4,10-24 1,1-8 2,10-9 1,11 1-2,0-4 0,5 0 0,0 7 1,6-7 1,-1-12 0,6 4-1,5 3 0,11-7 2,5 16 1,11-1-2,0-3 0,-11 0-2,1 0 1,-1 3-1,6-3 1,-6 20 0,11 8 1,-11 8-3,-5 3 1,-6 5 1,-10 4 0,-5 4 0,-1 4 0,-10 4-1,0 0 1,-11 4 1,6 3 0,-6-3-3,-16 12 1,0 4-1,-5 0 1,-6 8-2,-5 4 1,-5-4 2,-1 12 0,-4-8-3,-1 4 0,0 8-9,-5 0 0,-5 0-17,-16 12 1</inkml:trace>
  </inkml:traceGroup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6:13.162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60B2F39B-77D5-44CE-BCD6-909F4609E5EA}" emma:medium="tactile" emma:mode="ink">
          <msink:context xmlns:msink="http://schemas.microsoft.com/ink/2010/main" type="writingRegion" rotatedBoundingBox="15667,3552 15897,3552 15897,3997 15667,3997"/>
        </emma:interpretation>
      </emma:emma>
    </inkml:annotationXML>
    <inkml:traceGroup>
      <inkml:annotationXML>
        <emma:emma xmlns:emma="http://www.w3.org/2003/04/emma" version="1.0">
          <emma:interpretation id="{52A4C397-A0A7-4954-BE2C-34BE4A5475B5}" emma:medium="tactile" emma:mode="ink">
            <msink:context xmlns:msink="http://schemas.microsoft.com/ink/2010/main" type="paragraph" rotatedBoundingBox="15667,3552 15897,3552 15897,3997 15667,399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66B4FD0-88D0-4C76-AFCF-966C81C4DA1E}" emma:medium="tactile" emma:mode="ink">
              <msink:context xmlns:msink="http://schemas.microsoft.com/ink/2010/main" type="line" rotatedBoundingBox="15667,3552 15897,3552 15897,3997 15667,3997"/>
            </emma:interpretation>
          </emma:emma>
        </inkml:annotationXML>
        <inkml:traceGroup>
          <inkml:annotationXML>
            <emma:emma xmlns:emma="http://www.w3.org/2003/04/emma" version="1.0">
              <emma:interpretation id="{991E1D5D-2FA8-4A39-8F84-CF28D8FB7C7B}" emma:medium="tactile" emma:mode="ink">
                <msink:context xmlns:msink="http://schemas.microsoft.com/ink/2010/main" type="inkWord" rotatedBoundingBox="15667,3552 15897,3552 15897,3997 15667,3997">
                  <msink:destinationLink direction="with" ref="{1F0E420A-5D8D-4647-BB5F-5A97C5C4465D}"/>
                </msink:context>
              </emma:interpretation>
              <emma:one-of disjunction-type="recognition" id="oneOf0">
                <emma:interpretation id="interp0" emma:lang="en-US" emma:confidence="0">
                  <emma:literal>•</emma:literal>
                </emma:interpretation>
                <emma:interpretation id="interp1" emma:lang="en-US" emma:confidence="0">
                  <emma:literal>b</emma:literal>
                </emma:interpretation>
                <emma:interpretation id="interp2" emma:lang="en-US" emma:confidence="0">
                  <emma:literal>8</emma:literal>
                </emma:interpretation>
                <emma:interpretation id="interp3" emma:lang="en-US" emma:confidence="0">
                  <emma:literal>6</emma:literal>
                </emma:interpretation>
                <emma:interpretation id="interp4" emma:lang="en-US" emma:confidence="0">
                  <emma:literal>p</emma:literal>
                </emma:interpretation>
              </emma:one-of>
            </emma:emma>
          </inkml:annotationXML>
          <inkml:trace contextRef="#ctx0" brushRef="#br0">-1 40 9,'6'-16'4,"-1"-4"11,-5 16-5,0 8-7,0-8 0,-5 4-2,-1 4 1,6-8-2,0 4 0,0 16-1,6-4 1,4 20 0,6-4 1,-5 0-1,0 0 0,-1 0 0,-4 0 1,-6 4 0,-6 0 1,1 0-1,0-4 0,-1 0-1,1 1 1,0-9-1,5-4 1,0-4 2,0-4 1,0 0-1,0-8 1,0 0-4,0 0 0,0 0 0,0-4 0,0 4 0,0-4 1,0 0-2,0 0 0,5-4 1,0-4 1,1-4-2,-1-13 1,0 5 0,1 0 0,-1 4-1,0 0 1,6 4-1,0 0 1,0 0-2,5 4 0,0 0 1,0 4 0,0 0 0,-6 0 0,1 4 4,0 0 0,-6 0-4,1 0 0,-1 0 1,0-4 1,-5 8-2,-5-4 0,0 4 1,-6 0 0,0 4 0,0 0 0,-10 4-1,5-4 1,0 0 0,0 0 1,5 0 0,-5-4 1,0 4-4,0-4 0,0-4-6,5 0 0,1 0-14,4-8 1</inkml:trace>
        </inkml:traceGroup>
      </inkml:traceGroup>
    </inkml:traceGroup>
  </inkml:traceGroup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5:53.511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CE1BA672-3DE4-429B-B1DA-550BF658B0C0}" emma:medium="tactile" emma:mode="ink">
          <msink:context xmlns:msink="http://schemas.microsoft.com/ink/2010/main" type="writingRegion" rotatedBoundingBox="11279,10384 12416,8445 13085,8837 11948,10776"/>
        </emma:interpretation>
      </emma:emma>
    </inkml:annotationXML>
    <inkml:traceGroup>
      <inkml:annotationXML>
        <emma:emma xmlns:emma="http://www.w3.org/2003/04/emma" version="1.0">
          <emma:interpretation id="{143B1C03-C1BE-4182-8573-14DF83CC551F}" emma:medium="tactile" emma:mode="ink">
            <msink:context xmlns:msink="http://schemas.microsoft.com/ink/2010/main" type="paragraph" rotatedBoundingBox="11279,10384 12416,8445 13085,8837 11948,1077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0B5111C-7BF1-4543-86B2-311DA6BA8F1E}" emma:medium="tactile" emma:mode="ink">
              <msink:context xmlns:msink="http://schemas.microsoft.com/ink/2010/main" type="inkBullet" rotatedBoundingBox="11423,10469 11538,10273 11797,10425 11683,10621"/>
            </emma:interpretation>
            <emma:one-of disjunction-type="recognition" id="oneOf0">
              <emma:interpretation id="interp0" emma:lang="en-US" emma:confidence="0">
                <emma:literal>z</emma:literal>
              </emma:interpretation>
              <emma:interpretation id="interp1" emma:lang="en-US" emma:confidence="0">
                <emma:literal>v</emma:literal>
              </emma:interpretation>
              <emma:interpretation id="interp2" emma:lang="en-US" emma:confidence="0">
                <emma:literal>Z</emma:literal>
              </emma:interpretation>
              <emma:interpretation id="interp3" emma:lang="en-US" emma:confidence="0">
                <emma:literal>~</emma:literal>
              </emma:interpretation>
              <emma:interpretation id="interp4" emma:lang="en-US" emma:confidence="0">
                <emma:literal>r</emma:literal>
              </emma:interpretation>
            </emma:one-of>
          </emma:emma>
        </inkml:annotationXML>
        <inkml:trace contextRef="#ctx0" brushRef="#br0">3862 2905 15,'5'0'7,"-5"-4"6,0 4-9,0 0 0,0-4 0,0 4-3,0 8 1,0-8 1,0 0 1,11-4-3,-1 4 0,1 0-1,0-4 0,-1 0 0,1 4 0,0 0 2,5 0 0,0 0-2,0 0 1,-5 4 1,-1 0 1,1-8-5,-11 4 1,0 8 1,5 0 0,-5-8 0,0 8 0,0-4-2,0-4 1,0 0 4,0 8 0,0 0-2,0-4 1,0-4-2,0 8 1,0 0-2,-5-4 1,5 4 0,0 0 0,0-4 0,0 0 0,0-4 1,-5 4 0,5 0 0,0-4 1,0 0-1,0 0 0,5 4-1,0 4 0,1 0 0,-6 0 0,0 0-1,0 0 0,0 0 2,5 0 0,-5-8-1,0 12 0,0-4-2,0-8 1,0 0-3,0 0 0,0 0-3,0 0 0,0-4 0,0-4 0,0 0 7,0 4 1,0-4 1,0 8 0,0 0 1,0 0 1,0 0 1,0 0 0,0 0 0,0 0 0,0 0-4,0 0 1,0 0-2,0 4 1,0-4-1,0 0 0,11 0 0,-6 0 0,6-4 1,-1 4 0,1-4-3,0 0 1,0 0 1,-1-4 0,6-4-2,0 0 1,-5-4-7,0 0 1,-1 0-10,-4-4 0,-1 8 6,-5-4 0</inkml:trace>
      </inkml:traceGroup>
      <inkml:traceGroup>
        <inkml:annotationXML>
          <emma:emma xmlns:emma="http://www.w3.org/2003/04/emma" version="1.0">
            <emma:interpretation id="{5A64C0DE-5891-4A3E-AD96-EC8797F65C39}" emma:medium="tactile" emma:mode="ink">
              <msink:context xmlns:msink="http://schemas.microsoft.com/ink/2010/main" type="line" rotatedBoundingBox="12107,8973 12416,8445 13085,8837 12776,9365"/>
            </emma:interpretation>
          </emma:emma>
        </inkml:annotationXML>
        <inkml:traceGroup>
          <inkml:annotationXML>
            <emma:emma xmlns:emma="http://www.w3.org/2003/04/emma" version="1.0">
              <emma:interpretation id="{5D251664-AC3D-430E-8ECA-E1459760884A}" emma:medium="tactile" emma:mode="ink">
                <msink:context xmlns:msink="http://schemas.microsoft.com/ink/2010/main" type="inkWord" rotatedBoundingBox="12107,8973 12416,8445 13085,8837 12776,9365"/>
              </emma:interpretation>
              <emma:one-of disjunction-type="recognition" id="oneOf1">
                <emma:interpretation id="interp5" emma:lang="en-US" emma:confidence="0">
                  <emma:literal>o</emma:literal>
                </emma:interpretation>
                <emma:interpretation id="interp6" emma:lang="en-US" emma:confidence="0">
                  <emma:literal>O</emma:literal>
                </emma:interpretation>
                <emma:interpretation id="interp7" emma:lang="en-US" emma:confidence="0">
                  <emma:literal>0</emma:literal>
                </emma:interpretation>
                <emma:interpretation id="interp8" emma:lang="en-US" emma:confidence="0">
                  <emma:literal>G</emma:literal>
                </emma:interpretation>
                <emma:interpretation id="interp9" emma:lang="en-US" emma:confidence="0">
                  <emma:literal>C</emma:literal>
                </emma:interpretation>
              </emma:one-of>
            </emma:emma>
          </inkml:annotationXML>
          <inkml:trace contextRef="#ctx0" brushRef="#br0">3862 2905 15,'5'0'7,"-5"-4"6,0 4-9,0 0 0,0-4 0,0 4-3,0 8 1,0-8 1,0 0 1,11-4-3,-1 4 0,1 0-1,0-4 0,-1 0 0,1 4 0,0 0 2,5 0 0,0 0-2,0 0 1,-5 4 1,-1 0 1,1-8-5,-11 4 1,0 8 1,5 0 0,-5-8 0,0 8 0,0-4-2,0-4 1,0 0 4,0 8 0,0 0-2,0-4 1,0-4-2,0 8 1,0 0-2,-5-4 1,5 4 0,0 0 0,0-4 0,0 0 0,0-4 1,-5 4 0,5 0 0,0-4 1,0 0-1,0 0 0,5 4-1,0 4 0,1 0 0,-6 0 0,0 0-1,0 0 0,0 0 2,5 0 0,-5-8-1,0 12 0,0-4-2,0-8 1,0 0-3,0 0 0,0 0-3,0 0 0,0-4 0,0-4 0,0 0 7,0 4 1,0-4 1,0 8 0,0 0 1,0 0 1,0 0 1,0 0 0,0 0 0,0 0 0,0 0-4,0 0 1,0 0-2,0 4 1,0-4-1,0 0 0,11 0 0,-6 0 0,6-4 1,-1 4 0,1-4-3,0 0 1,0 0 1,-1-4 0,6-4-2,0 0 1,-5-4-7,0 0 1,-1 0-10,-4-4 0,-1 8 6,-5-4 0</inkml:trace>
        </inkml:traceGroup>
      </inkml:traceGroup>
    </inkml:traceGroup>
  </inkml:traceGroup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</inkml:traceFormat>
        <inkml:channelProperties>
          <inkml:channelProperty channel="X" name="resolution" value="326.19775" units="1/cm"/>
          <inkml:channelProperty channel="Y" name="resolution" value="434.78262" units="1/cm"/>
        </inkml:channelProperties>
      </inkml:inkSource>
      <inkml:timestamp xml:id="ts0" timeString="2014-11-05T07:58:52.365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A8F7435E-F5C9-44A7-B2AF-38291616A2A4}" emma:medium="tactile" emma:mode="ink">
          <msink:context xmlns:msink="http://schemas.microsoft.com/ink/2010/main" type="inkDrawing"/>
        </emma:interpretation>
      </emma:emma>
    </inkml:annotationXML>
    <inkml:trace contextRef="#ctx0" brushRef="#br0">0 0,'0'0,"0"0,0 0,0 0,0 0,0 0</inkml:trace>
  </inkml:traceGroup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3.206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2190DACF-4D79-4A56-BA6F-D15E548C820F}" emma:medium="tactile" emma:mode="ink">
          <msink:context xmlns:msink="http://schemas.microsoft.com/ink/2010/main" type="inkDrawing"/>
        </emma:interpretation>
      </emma:emma>
    </inkml:annotationXML>
    <inkml:trace contextRef="#ctx0" brushRef="#br0">483 46 29,'11'-28'14,"5"12"9,-11 12-16,-5 4-1,0 0 0,0 0-2,0 12 0,-5 8-1,-6 16 1,-5 12-1,-10 24 0,-12 25-1,1-9 1,-17 12-1,6 4 0,0 1 0,0-5 1,10-12-2,1-12 1,10 1-3,6-13 1,0-20-1,5-12 1,5-4-5,5-12 0,1-16-13,5-12 0,11-16-19,5-12 1</inkml:trace>
  </inkml:traceGroup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3.566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648E5664-D600-472C-91FE-94C40519CBB5}" emma:medium="tactile" emma:mode="ink">
          <msink:context xmlns:msink="http://schemas.microsoft.com/ink/2010/main" type="inkDrawing"/>
        </emma:interpretation>
      </emma:emma>
    </inkml:annotationXML>
    <inkml:trace contextRef="#ctx0" brushRef="#br0">92 23 34,'-11'-24'17,"17"24"5,-6 0-17,0 8 1,0 4 0,0 8-2,0 8 0,0 17 2,-6 23 0,1 4-2,-6 4 1,1 8-4,-6 5 1,5-5-2,-5 4 1,11-8-1,-1 4 0,6-19-2,0-13 1,6-4-12,-1-20 1,0-16-15,6-12 0,0-8 7,-6-4 1</inkml:trace>
  </inkml:traceGroup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3.777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E6AF69EF-2882-4ADA-9E69-0E41DFF83F48}" emma:medium="tactile" emma:mode="ink">
          <msink:context xmlns:msink="http://schemas.microsoft.com/ink/2010/main" type="inkDrawing"/>
        </emma:interpretation>
      </emma:emma>
    </inkml:annotationXML>
    <inkml:trace contextRef="#ctx0" brushRef="#br0">15 136 42,'-16'-20'21,"21"8"7,6 12-21,5-4 4,11-4 0,10 0-9,11 0 0,11-4-1,0-4 1,0 4-10,-11 4 0,0 0-12,-10 0 1,-1 0-16,-5 4 0</inkml:trace>
  </inkml:traceGroup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4.108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016BB778-A291-49DD-815C-39177176A589}" emma:medium="tactile" emma:mode="ink">
          <msink:context xmlns:msink="http://schemas.microsoft.com/ink/2010/main" type="inkDrawing"/>
        </emma:interpretation>
      </emma:emma>
    </inkml:annotationXML>
    <inkml:trace contextRef="#ctx0" brushRef="#br0">198-10 36,'0'-12'18,"0"12"7,0 8-18,0 4 2,-5 9 1,-6 27-5,0 12 1,-5 12-1,-5 4 0,0 8-4,-6 9 0,5-13 0,6-4 0,0 4-1,6-20 1,-1-11-2,6-17 1,-1-4-15,6-12 0,11-24-8,5-16 0,11-20-3,0-9 0</inkml:trace>
  </inkml:traceGroup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4.377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B8102950-D0A0-442B-AC6E-FC1CDE7BF647}" emma:medium="tactile" emma:mode="ink">
          <msink:context xmlns:msink="http://schemas.microsoft.com/ink/2010/main" type="inkDrawing"/>
        </emma:interpretation>
      </emma:emma>
    </inkml:annotationXML>
    <inkml:trace contextRef="#ctx0" brushRef="#br0">210 24 37,'0'-28'18,"5"32"7,-5-4-19,0 12 4,-5 8 1,-1 21-5,-4 15 0,-1 8-2,-5 4 1,-11 8-3,1 4 0,-1 5 1,0-9 1,6 0-6,5-8 1,5-4-1,0-19 0,6-9-17,5-20 1,11-16-19,5-20 0,16-20 27,5-9 1</inkml:trace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5:17:12.160"/>
    </inkml:context>
    <inkml:brush xml:id="br0">
      <inkml:brushProperty name="width" value="0.1" units="cm"/>
      <inkml:brushProperty name="height" value="0.1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FC92E4A8-C527-4110-8321-5AF41114F715}" emma:medium="tactile" emma:mode="ink">
          <msink:context xmlns:msink="http://schemas.microsoft.com/ink/2010/main" type="inkDrawing" rotatedBoundingBox="15488,11686 20520,13067 20427,13405 15395,12024" semanticType="callout" shapeName="Other">
            <msink:sourceLink direction="with" ref="{04EFB4EF-51F9-499E-89D8-BA31F74BFED9}"/>
          </msink:context>
        </emma:interpretation>
      </emma:emma>
    </inkml:annotationXML>
    <inkml:trace contextRef="#ctx0" brushRef="#br0">5064 1288 46,'0'0'23,"-16"23"1,11-19-23,-5 4-1,-5-4 1,-6-4 0,1 0 1,-11-4 4,-5 4 0,-10 0-4,-6 0 1,-4 0-1,-21-4 0,5 0-3,-15 4 1,-6-7 0,-9-1 0,-6 0 0,-10-11 1,-10 4 0,-11-5 1,-4-11-2,-6 5 1,-5-9-1,-5 16 1,0-16-1,10 0 1,5 1 0,-5-9 0,1 5 1,4-8 0,11-4 0,4 0 0,6-4-1,0 11 1,-5-7-3,4 4 0,6-4 1,0-4 0,0 8 0,6 12 0,-1-9-1,5 5 1,5 3-1,11 0 1,10 1 1,5 7 0,5 0-2,10 0 0,1 4 2,10 0 0,4 0-1,6 3 0,5 9-1,6-4 1,4 3-1,5 0 0,1 5-5,4 3 1,1 0-6,5 4 0,0 4-14,4 4 0,1 3 1,0-3 0</inkml:trace>
  </inkml:traceGroup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4.662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0399B2EF-5179-48FC-80F2-17A5C52BAB11}" emma:medium="tactile" emma:mode="ink">
          <msink:context xmlns:msink="http://schemas.microsoft.com/ink/2010/main" type="inkDrawing"/>
        </emma:interpretation>
      </emma:emma>
    </inkml:annotationXML>
    <inkml:trace contextRef="#ctx0" brushRef="#br0">249 18 41,'-5'-20'20,"0"28"8,5-8-21,0 12 3,-6 8 0,1 12-4,-6 5 0,1 23-3,-6 4 0,0 12-1,-11-4 1,5 4 2,1 1 1,0-9-5,5 0 0,0-8-2,0-8 1,5 0-7,0-7 1,6-13-7,-1 0 1,1-12-17,5-8 1,0-12 1,0 0 0</inkml:trace>
  </inkml:traceGroup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5.188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8F00733D-AF3C-4924-A1DF-8B197C5E0FB2}" emma:medium="tactile" emma:mode="ink">
          <msink:context xmlns:msink="http://schemas.microsoft.com/ink/2010/main" type="inkDrawing"/>
        </emma:interpretation>
      </emma:emma>
    </inkml:annotationXML>
    <inkml:trace contextRef="#ctx0" brushRef="#br0">0 140 46,'-5'-24'23,"5"24"10,0 8-22,0-8-6,0 0 1,0 0-2,5 0 0,6 4-2,-1 4 1,1-8 3,0 4 0,5-4-5,0 0 0,5-4-1,1 4 1,4 0-1,6 0 0,6-8-1,10 4 1,0-4 0,6 0 1,-6 0-2,0 0 0,-5-4 1,-6-4 0,1 8 1,-6-4 1,-6 4-3,-4-4 0,-1 4 0,-5 4 1,-5 0 3,0 0 1,-6 0-1,-5 12 1,-5 12-2,-6 12 0,-11 4-1,6 8 1,0 4-3,-5 4 1,5 0 0,0-8 0,0-3-6,5-9 0,0-4-27,6-12 1,10-16-13,6 0 0</inkml:trace>
  </inkml:traceGroup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5.819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B2247394-3474-4147-87AE-7D8E174C58DD}" emma:medium="tactile" emma:mode="ink">
          <msink:context xmlns:msink="http://schemas.microsoft.com/ink/2010/main" type="inkDrawing"/>
        </emma:interpretation>
      </emma:emma>
    </inkml:annotationXML>
    <inkml:trace contextRef="#ctx0" brushRef="#br0">155 63 42,'-26'-36'21,"31"20"7,-5 12-21,0 0 0,0 0 1,0 4-5,0 0 1,5 12-2,1 4 0,-6 12 2,0 8 0,0 20 2,-6 8 1,-4 0-3,-7 8 0,-4 9-2,0-5 1,-1-8-3,6-8 1,0 4-2,6-12 1,-1-23-25,11-29 1,16-8-30,-5-21 0</inkml:trace>
  </inkml:traceGroup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6.239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7F84E635-E82D-404B-9610-67D7BE3C534F}" emma:medium="tactile" emma:mode="ink">
          <msink:context xmlns:msink="http://schemas.microsoft.com/ink/2010/main" type="inkDrawing"/>
        </emma:interpretation>
      </emma:emma>
    </inkml:annotationXML>
    <inkml:trace contextRef="#ctx0" brushRef="#br0">156-6 45,'0'-8'22,"0"36"11,0-19-22,0 15-2,-5 8 0,0 8-5,-1 8 0,-4 8 1,-6 12 1,0 4-4,-6 9 0,6-5-2,0-8 1,5-4-1,1-12 1,4 0-2,1-11 0,0-13-13,-1-4 0,6-4-16,0-8 0,0-12-2,6-20 1</inkml:trace>
  </inkml:traceGroup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6.524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DC843C87-95B4-43DA-9284-51899D83921F}" emma:medium="tactile" emma:mode="ink">
          <msink:context xmlns:msink="http://schemas.microsoft.com/ink/2010/main" type="inkDrawing"/>
        </emma:interpretation>
      </emma:emma>
    </inkml:annotationXML>
    <inkml:trace contextRef="#ctx0" brushRef="#br0">13 578 45,'-16'-9'22,"16"14"12,0-5-24,0 0-2,5-5 1,6-3-7,5-4 1,6-12-2,-1 0 0,11-4 0,11-8 0,10 0-3,6-4 1,5-12-11,6-4 1,-1-9-12,1-7 1,-6 8-11,-16 12 1</inkml:trace>
  </inkml:traceGroup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7.244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20ED9202-A81E-4F3D-9BE1-41487A8946A1}" emma:medium="tactile" emma:mode="ink">
          <msink:context xmlns:msink="http://schemas.microsoft.com/ink/2010/main" type="inkDrawing"/>
        </emma:interpretation>
      </emma:emma>
    </inkml:annotationXML>
    <inkml:trace contextRef="#ctx0" brushRef="#br0">364 99 46,'-5'12'23,"26"20"12,-21-20-24,0-12-6,11 16 0,0-16-1,5 0 0,0 0-5,0-12 0,0-12 2,-6 0 1,-4 4-1,-6-4 0,-6 0 2,-10 8 1,-5 4-3,-11 0 1,-6 8-1,-4 16 1,-1 8 1,0 12 0,0 12 1,1 8 1,-7 8-1,17-4 0,0 1 0,11 7 0,5-8-3,10-4 1,6-8-2,11-4 1,5-12-4,16-12 0,6-12-21,4-8 1,12-8-9,-6-4 1,0 0-2,-10 4 0</inkml:trace>
  </inkml:traceGroup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7.637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D84FEA97-43AD-447C-A931-32119708E1BB}" emma:medium="tactile" emma:mode="ink">
          <msink:context xmlns:msink="http://schemas.microsoft.com/ink/2010/main" type="inkDrawing"/>
        </emma:interpretation>
      </emma:emma>
    </inkml:annotationXML>
    <inkml:trace contextRef="#ctx0" brushRef="#br0">318 42 46,'-6'-32'23,"6"20"8,0 12-22,0 8-1,-5 8 0,0 17-2,-6 11 1,-10 20-1,-1 12 0,-10 8-5,0 8 0,0 1-1,0-13 0,5 0 0,0-24 1,6-4-8,5-11 0,5-13-17,11-20 1,6-16-22,10-20 0</inkml:trace>
  </inkml:traceGroup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7.875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30013425-2D2E-4B7F-913A-3167E6B32219}" emma:medium="tactile" emma:mode="ink">
          <msink:context xmlns:msink="http://schemas.microsoft.com/ink/2010/main" type="inkDrawing"/>
        </emma:interpretation>
      </emma:emma>
    </inkml:annotationXML>
    <inkml:trace contextRef="#ctx0" brushRef="#br0">8 38 46,'-10'-24'23,"10"8"9,0 16-23,0 8 2,0 8 0,5 12-3,0 12 0,1 17-6,-1 15 1,0 0-3,-5 0 0,0 0 1,0 5 0,0-5-1,0-8 1,0-4-6,0-12 0,0 0-21,0-8 0,0-11-20,-5-9 0</inkml:trace>
  </inkml:traceGroup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8.056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3F269F93-CBD0-4EC7-BF7C-D18B292B3253}" emma:medium="tactile" emma:mode="ink">
          <msink:context xmlns:msink="http://schemas.microsoft.com/ink/2010/main" type="inkDrawing"/>
        </emma:interpretation>
      </emma:emma>
    </inkml:annotationXML>
    <inkml:trace contextRef="#ctx0" brushRef="#br0">-4 148 60,'-5'-16'30,"31"16"9,-10-8-30,11-4-3,11-4 1,10 4-9,0-4 1,5 0-23,6 0 0,5 0-25,6-4 0</inkml:trace>
  </inkml:traceGroup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8.386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7DEC53AC-FDF0-4D27-B4F9-116B132F748A}" emma:medium="tactile" emma:mode="ink">
          <msink:context xmlns:msink="http://schemas.microsoft.com/ink/2010/main" type="inkDrawing"/>
        </emma:interpretation>
      </emma:emma>
    </inkml:annotationXML>
    <inkml:trace contextRef="#ctx0" brushRef="#br0">94 17 54,'-16'-24'27,"16"28"10,0-4-28,0 0-3,0-4 0,0 4 0,0 0 0,5 8-4,6 12 1,-6 12-2,1 8 1,-6 12-1,0 0 0,-6 8-1,-4 0 0,-6 13 0,-6-5 0,6-4-7,0-8 1,5-16-21,6-8 0,10-12-19,6-20 0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4T15:17:13.705"/>
    </inkml:context>
    <inkml:brush xml:id="br0">
      <inkml:brushProperty name="width" value="0.1" units="cm"/>
      <inkml:brushProperty name="height" value="0.1" units="cm"/>
      <inkml:brushProperty name="color" value="#2E75B5"/>
      <inkml:brushProperty name="fitToCurve" value="1"/>
    </inkml:brush>
  </inkml:definitions>
  <inkml:traceGroup>
    <inkml:annotationXML>
      <emma:emma xmlns:emma="http://www.w3.org/2003/04/emma" version="1.0">
        <emma:interpretation id="{0B91BF44-F02F-42A6-9EDD-61AD48C78002}" emma:medium="tactile" emma:mode="ink">
          <msink:context xmlns:msink="http://schemas.microsoft.com/ink/2010/main" type="inkDrawing" rotatedBoundingBox="14590,10673 16573,11785 16131,12574 14148,11462" semanticType="callout" shapeName="Other">
            <msink:sourceLink direction="to" ref="{04EFB4EF-51F9-499E-89D8-BA31F74BFED9}"/>
            <msink:sourceLink direction="from" ref="{04EFB4EF-51F9-499E-89D8-BA31F74BFED9}"/>
          </msink:context>
        </emma:interpretation>
      </emma:emma>
    </inkml:annotationXML>
    <inkml:trace contextRef="#ctx0" brushRef="#br0">2155 770 38,'-5'-4'19,"-5"4"2,5 0-19,-5 0 0,-11-4 0,1 4-1,-6-3 1,-15-5 1,-5 4 0,-11 0 2,-15-7 1,-10-1-4,-5-3 0,-10-5-1,-6 1 1,-10 4-1,0-4 1,-5-8-2,5 3 1,5-2-1,6-9 1,4 0 13,1 12 0,10-8-27,10-3 1,10-1 13,0-3 0,11 3 0,10 0 0,5 1 0,5 3 0,5 0-1,5 4 0,6 0-12,4 4 0,6 0 24,0 0 0,0 11-13,4 1 1,1 3-1,5 4 1,0 4 0,11 12 1,-1-1 0,5 5 0,6 15-2,-1-4 0,11 3 3,0 5 0,5 7-1,0 5 1,5 3-3,0 3 1,5 5 1,0-8 0,0 0-1,0 0 0,6 0 1,-1 4 1,6 4 0,9-4 0,-4 0-3,-1-4 0,1-8 2,0 8 1,-6-11 1,0 7 0,-4-4-7,-6 0 1,0-3 5,-5-5 0,0 1-4,0-4 0,-5-4 4,5 0 0,-5 4-2,-5-8 0,0 0 3,-6-4 0,-4-4-5,-1 1 0,1-5 2,-6 1 0,-4-4-1,-1-1 1,0 1 2,-5-4 1,0 4-3,-5-8 0,0 0 11,0 0 0,0 0-21,0 0 0,0 0 10,0-4 0,0 0 0,0-4 0,0-3 1,0-1 0,-5 0-2,0-3 1,0-4-2,0-4 1,0-4 1,0 4 1,5 3 0,0-10 0,5-1-1,5-4 1,5 1-2,6 3 0,5 8 1,4-16 0,1 12 0,5 8 1,0 0-1,0 3 1,0-3-2,-5-4 1,-6 4-1,1 7 0,-6 1 1,1 3 1,-6 0-2,1 5 0,-6-1 2,0 8 1,-10-4-4,0 0 1,5 7-2,-5-7 1,0-4-8,-5 4 0,-10-3-23,-6 6 0,-4-18 5,-16-12 0</inkml:trace>
  </inkml:traceGroup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8.701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B0C8F44D-3B1C-4C8B-887B-8B54C7CD8DB0}" emma:medium="tactile" emma:mode="ink">
          <msink:context xmlns:msink="http://schemas.microsoft.com/ink/2010/main" type="inkDrawing"/>
        </emma:interpretation>
      </emma:emma>
    </inkml:annotationXML>
    <inkml:trace contextRef="#ctx0" brushRef="#br0">169 17 53,'5'-24'26,"6"28"13,-11-4-27,5 8-2,-5 4 0,0 8-6,-5 8 1,0 21 1,-6 11 1,-5 12-2,0 4 1,0 0 0,-6-3 0,1 3-5,5-12 0,0 0-2,0-12 0,5 0-9,6-8 0,-1-11-11,1-13 1,5-8-10,0-12 0,5 0-6,-5-12 0</inkml:trace>
  </inkml:traceGroup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8.958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7D9381F7-73F9-435F-8133-D8ACFE868F1A}" emma:medium="tactile" emma:mode="ink">
          <msink:context xmlns:msink="http://schemas.microsoft.com/ink/2010/main" type="inkDrawing"/>
        </emma:interpretation>
      </emma:emma>
    </inkml:annotationXML>
    <inkml:trace contextRef="#ctx0" brushRef="#br0">35 553 61,'-38'-16'30,"44"4"13,-1 8-30,6-8-9,5-4 1,5-8-4,11-4 0,11 0-3,11-8 1,10-16-7,0 0 1,5-16-13,1-5 1,-6 5-31,-5 4 0</inkml:trace>
  </inkml:traceGroup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8:59.243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C82A8A29-7BA6-49C6-A9C5-7E8FC3AA6A41}" emma:medium="tactile" emma:mode="ink">
          <msink:context xmlns:msink="http://schemas.microsoft.com/ink/2010/main" type="inkDrawing"/>
        </emma:interpretation>
      </emma:emma>
    </inkml:annotationXML>
    <inkml:trace contextRef="#ctx0" brushRef="#br0">0 240 55,'11'-20'27,"31"-8"11,-26 20-27,6-12-9,5-4 1,5-8-10,5 3 1,0 1-17,-4 4 1,-7 4-17,-10 12 1</inkml:trace>
  </inkml:traceGroup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07.289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3AF9AA5B-16DD-43F7-9544-C787F99BCC74}" emma:medium="tactile" emma:mode="ink">
          <msink:context xmlns:msink="http://schemas.microsoft.com/ink/2010/main" type="inkDrawing"/>
        </emma:interpretation>
      </emma:emma>
    </inkml:annotationXML>
    <inkml:trace contextRef="#ctx0" brushRef="#br0">4 61 27,'-5'0'13,"5"4"10,0-8-14,0 0-2,0 4 1,0-4-4,0 0 0,0-5 1,0 5 0,5 0-2,-5-4 1,0 0-1,0 0 1,0 4-2,0 4 0,6 0-1,-1-4 1,6 8-1,-1 4 1,1 0-1,0 4 0,5 5-1,0-1 0,0 0 1,0 4 1,5 0-2,1 8 1,-1-4-1,1 4 1,-1 4 0,0 4 0,1 0-1,-1-4 0,1 0 0,-1-4 0,0 1 1,1 3 0,-6 0 0,5-4 1,-5-4-2,6 4 0,-1-4 1,0 0 1,1 4-3,-1-4 1,1 0 0,-1-4 1,-5 4-1,0 0 1,0 0-1,0-3 0,-5-1 1,5-4 1,-5 4-3,-6-4 1,0 0 0,1 0 1,-1 0-1,0-4 1,1 0-1,-1 0 0,0 4 1,-5-4 0,0 0-2,6 0 0,-1 4 0,0-4 0,-5 0 2,6 0 1,-6 0-2,5 0 0,-5-4 0,0 0 0,0 0 0,5 0 1,-5 0-1,6 0 1,-1 0-1,-5-8 0,0 0-2,0 0 1,5-8-14,1 0 1,-1-8-9,0 0 0,-5-4-14,6 4 0</inkml:trace>
  </inkml:traceGroup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08.160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30AC6AD2-BA5C-40E8-9DC0-4AA5C3B60801}" emma:medium="tactile" emma:mode="ink">
          <msink:context xmlns:msink="http://schemas.microsoft.com/ink/2010/main" type="inkDrawing"/>
        </emma:interpretation>
      </emma:emma>
    </inkml:annotationXML>
    <inkml:trace contextRef="#ctx0" brushRef="#br0">326 39 28,'-16'-4'14,"22"4"10,-6 0-14,0-4-3,5 0 1,-5 0-6,0 0 1,5-4 1,1 4 1,-1-4-3,-5 8 1,0 8-2,0 0 1,0 0 1,0 4 0,0 0-3,0 4 0,0 4 2,0 4 0,-5 4-2,5 0 0,0 0 0,5-4 0,-5 0 0,6 4 0,-1-4 0,0 4 1,1-3-1,4-5 1,-4-8 1,-1 8 0,0 0-3,-5-8 0,0 0 0,6 4 1,-6-4 0,0-4 1,5 4 0,-5-4 0,0 0-1,0 0 1,0-4 1,-5-4 0,-1 8 0,-4-8 0,-1-4 5,0 8 1,1-4-8,-1-4 1,0 4 0,0 0 0,1-4 1,-1-4 1,0 0 0,-5 0 0,0-8 1,0 0 0,-5-8-1,-6 4 0,6 4-4,-1 4 0,1 0-3,0 0 1,-1 8-24,1-4 1,5 4-23,10-4 0,-10 0 39,0-9 1</inkml:trace>
  </inkml:traceGroup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</inkml:traceFormat>
        <inkml:channelProperties>
          <inkml:channelProperty channel="X" name="resolution" value="326.19775" units="1/cm"/>
          <inkml:channelProperty channel="Y" name="resolution" value="434.78262" units="1/cm"/>
        </inkml:channelProperties>
      </inkml:inkSource>
      <inkml:timestamp xml:id="ts0" timeString="2014-11-05T07:59:18.955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9CC909F7-AFD2-48F8-907A-FD3BC7C5A937}" emma:medium="tactile" emma:mode="ink">
          <msink:context xmlns:msink="http://schemas.microsoft.com/ink/2010/main" type="writingRegion" rotatedBoundingBox="13860,18463 13875,18463 13875,18478 13860,18478"/>
        </emma:interpretation>
      </emma:emma>
    </inkml:annotationXML>
    <inkml:traceGroup>
      <inkml:annotationXML>
        <emma:emma xmlns:emma="http://www.w3.org/2003/04/emma" version="1.0">
          <emma:interpretation id="{FF69A7C0-441B-44B9-9A50-740229B062EC}" emma:medium="tactile" emma:mode="ink">
            <msink:context xmlns:msink="http://schemas.microsoft.com/ink/2010/main" type="paragraph" rotatedBoundingBox="13860,18463 13875,18463 13875,18478 13860,18478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D952792-A871-4DD8-9F60-B37F2A2EA211}" emma:medium="tactile" emma:mode="ink">
              <msink:context xmlns:msink="http://schemas.microsoft.com/ink/2010/main" type="line" rotatedBoundingBox="13860,18463 13875,18463 13875,18478 13860,18478"/>
            </emma:interpretation>
          </emma:emma>
        </inkml:annotationXML>
        <inkml:traceGroup>
          <inkml:annotationXML>
            <emma:emma xmlns:emma="http://www.w3.org/2003/04/emma" version="1.0">
              <emma:interpretation id="{C2CF6A3C-AEF7-447E-B445-19891FE5FD15}" emma:medium="tactile" emma:mode="ink">
                <msink:context xmlns:msink="http://schemas.microsoft.com/ink/2010/main" type="inkWord" rotatedBoundingBox="13860,18463 13875,18463 13875,18478 13860,18478"/>
              </emma:interpretation>
              <emma:one-of disjunction-type="recognition" id="oneOf0">
                <emma:interpretation id="interp0" emma:lang="en-US" emma:confidence="0">
                  <emma:literal>.</emma:literal>
                </emma:interpretation>
                <emma:interpretation id="interp1" emma:lang="en-US" emma:confidence="0">
                  <emma:literal>v</emma:literal>
                </emma:interpretation>
                <emma:interpretation id="interp2" emma:lang="en-US" emma:confidence="0">
                  <emma:literal>}</emma:literal>
                </emma:interpretation>
                <emma:interpretation id="interp3" emma:lang="en-US" emma:confidence="0">
                  <emma:literal>w</emma:literal>
                </emma:interpretation>
                <emma:interpretation id="interp4" emma:lang="en-US" emma:confidence="0">
                  <emma:literal>3</emma:literal>
                </emma:interpretation>
              </emma:one-of>
            </emma:emma>
          </inkml:annotationXML>
          <inkml:trace contextRef="#ctx0" brushRef="#br0">0 0,'0'0,"0"0,0 0,0 0,0 0,0 0,0 0,0 0,0 0,0 0,0 0,0 0,0 0,0 0</inkml:trace>
        </inkml:traceGroup>
      </inkml:traceGroup>
    </inkml:traceGroup>
  </inkml:traceGroup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26.041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500BD782-0316-45A1-BE19-50A9B98BDFF0}" emma:medium="tactile" emma:mode="ink">
          <msink:context xmlns:msink="http://schemas.microsoft.com/ink/2010/main" type="inkDrawing"/>
        </emma:interpretation>
      </emma:emma>
    </inkml:annotationXML>
    <inkml:trace contextRef="#ctx0" brushRef="#br0">128 92 31,'-5'-8'15,"16"0"9,-11 8-16,0 0-5,-6 8 0,-5 0 0,1 4 1,-1 4-1,0 0 0,1 4 2,-1 8 1,0 4-4,-5 4 1,6 12-2,-1-8 1,6 5-1,-1-5 0,1-8 0,5-4 0,5 4-2,6-4 1,0-8-2,15-8 0,6-12-1,6-16 1,5-8-3,-1-12 0,6-12 1,-5-8 0,0-9 3,-11-3 1,-10 8 3,-6 12 1,-16-4 7,-6 0 0,-10 28-7,-5 12 0,-6 0-2,-5 8 0,-5 4-2,-6 20 0,5 8-1,6 8 1,6 8-23,9 0 0,12 4-19,16-4 1</inkml:trace>
  </inkml:traceGroup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26.492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2AE92D57-FD6A-4530-93BA-5EBCCEE3F191}" emma:medium="tactile" emma:mode="ink">
          <msink:context xmlns:msink="http://schemas.microsoft.com/ink/2010/main" type="inkDrawing"/>
        </emma:interpretation>
      </emma:emma>
    </inkml:annotationXML>
    <inkml:trace contextRef="#ctx0" brushRef="#br0">240 31 34,'0'-29'17,"0"54"7,0-25-16,0 8-2,0 4 1,-10 16-2,-1 8 0,-5 12-3,0 12 1,-11 8-2,-5 12 1,5-15-2,6-5 1,-1-4-2,1-8 1,5-16-5,5 0 0,1-8-16,10-16 0,5-20-9,16-20 0</inkml:trace>
  </inkml:traceGroup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26.702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7A55008E-79E0-49F5-A4FD-E262E09E091C}" emma:medium="tactile" emma:mode="ink">
          <msink:context xmlns:msink="http://schemas.microsoft.com/ink/2010/main" type="inkDrawing"/>
        </emma:interpretation>
      </emma:emma>
    </inkml:annotationXML>
    <inkml:trace contextRef="#ctx0" brushRef="#br0">6 0 47,'-6'21'23,"12"7"10,-6-8-23,0 12-8,5 12 1,0 8-2,1 8 0,4 4-2,1-8 1,0 13-5,-1-17 1,1-8-13,0-8 1,0-8-22,-1-4 1</inkml:trace>
  </inkml:traceGroup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</inkml:traceFormat>
        <inkml:channelProperties>
          <inkml:channelProperty channel="X" name="resolution" value="326.19775" units="1/cm"/>
          <inkml:channelProperty channel="Y" name="resolution" value="434.78262" units="1/cm"/>
          <inkml:channelProperty channel="F" name="resolution" value="0" units="1/dev"/>
        </inkml:channelProperties>
      </inkml:inkSource>
      <inkml:timestamp xml:id="ts0" timeString="2014-11-05T07:59:25.292"/>
    </inkml:context>
    <inkml:brush xml:id="br0">
      <inkml:brushProperty name="width" value="0.1" units="cm"/>
      <inkml:brushProperty name="height" value="0.1" units="cm"/>
      <inkml:brushProperty name="color" value="#0060A8"/>
      <inkml:brushProperty name="fitToCurve" value="1"/>
    </inkml:brush>
  </inkml:definitions>
  <inkml:traceGroup>
    <inkml:annotationXML>
      <emma:emma xmlns:emma="http://www.w3.org/2003/04/emma" version="1.0">
        <emma:interpretation id="{6CDDCA91-AD72-48FE-9205-29B51FB1A37A}" emma:medium="tactile" emma:mode="ink">
          <msink:context xmlns:msink="http://schemas.microsoft.com/ink/2010/main" type="inkDrawing" rotatedBoundingBox="5755,12658 6084,12551 6099,12596 5770,12703" shapeName="Other">
            <msink:destinationLink direction="to" ref="{9C13299D-F64E-413B-8975-8DE30B7C2B45}"/>
            <msink:destinationLink direction="from" ref="{9C13299D-F64E-413B-8975-8DE30B7C2B45}"/>
            <msink:destinationLink direction="with" ref="{979E480D-DD3E-4A5A-98EB-761442A9A67C}"/>
          </msink:context>
        </emma:interpretation>
      </emma:emma>
    </inkml:annotationXML>
    <inkml:trace contextRef="#ctx0" brushRef="#br0">18 126 36,'-16'-17'18,"16"9"6,0 4-17,0-4-2,5 4 0,6 4-4,0-8 0,10 4-1,0-4 1,6 0-1,0-4 1,5 0-2,0 0 1,0 4-7,0 4 1,0 0-3,-10-4 0,-6 8-24,-6 12 0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CAD8F-5C27-4FFD-A07A-616367AD920A}" type="datetimeFigureOut">
              <a:rPr lang="ru-RU" smtClean="0"/>
              <a:t>06.11.2014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D26FB-50B0-4B71-B37A-1CD5C4266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879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Система – упорядоченная совокупность материальных</a:t>
            </a:r>
            <a:r>
              <a:rPr lang="ru-RU" baseline="0" dirty="0" smtClean="0"/>
              <a:t> объектов (элементов), объединенных какими-либо связями (механическими, информационными), предназначенная для достижения определенной цели и достигающая ее наилучшим (по возможности) образом.</a:t>
            </a:r>
            <a:endParaRPr lang="ru-RU" dirty="0" smtClean="0"/>
          </a:p>
          <a:p>
            <a:r>
              <a:rPr lang="ru-RU" dirty="0" smtClean="0"/>
              <a:t>Менеджмент</a:t>
            </a:r>
            <a:r>
              <a:rPr lang="ru-RU" baseline="0" dirty="0" smtClean="0"/>
              <a:t> </a:t>
            </a:r>
            <a:r>
              <a:rPr lang="ru-RU" dirty="0" smtClean="0"/>
              <a:t>– наука и искусство принятия относительно</a:t>
            </a:r>
            <a:r>
              <a:rPr lang="ru-RU" baseline="0" dirty="0" smtClean="0"/>
              <a:t> правильных решений по переводу объекта управления из одного ресурсного состояния в другое ресурсное (желаемое) состояние с учетом заинтересованных аудиторий.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D26FB-50B0-4B71-B37A-1CD5C426648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106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4500" b="1" dirty="0" smtClean="0">
                <a:solidFill>
                  <a:srgbClr val="0070C0"/>
                </a:solidFill>
              </a:rPr>
              <a:t>Стратегическое планирование. Для </a:t>
            </a:r>
            <a:r>
              <a:rPr lang="ru-RU" sz="4500" b="1" dirty="0" err="1" smtClean="0">
                <a:solidFill>
                  <a:srgbClr val="0070C0"/>
                </a:solidFill>
              </a:rPr>
              <a:t>недропользователей</a:t>
            </a:r>
            <a:r>
              <a:rPr lang="ru-RU" sz="4500" b="1" dirty="0" smtClean="0">
                <a:solidFill>
                  <a:srgbClr val="0070C0"/>
                </a:solidFill>
              </a:rPr>
              <a:t> осуществляется на основании проектов разведки, пробной эксплуатации, технологической схемы разработки и промышленной эксплуатации месторождений.</a:t>
            </a:r>
          </a:p>
          <a:p>
            <a:pPr lvl="0">
              <a:buNone/>
            </a:pPr>
            <a:endParaRPr lang="ru-RU" sz="4500" b="1" dirty="0" smtClean="0">
              <a:solidFill>
                <a:srgbClr val="0070C0"/>
              </a:solidFill>
            </a:endParaRPr>
          </a:p>
          <a:p>
            <a:pPr lvl="0"/>
            <a:r>
              <a:rPr lang="ru-RU" sz="4500" b="1" dirty="0" smtClean="0">
                <a:solidFill>
                  <a:srgbClr val="0070C0"/>
                </a:solidFill>
              </a:rPr>
              <a:t>Формализация деятельности предприятий. Внедрение процессного подхода и описание деятельности в виде бизнес-процессов (БП), способных обеспечивать стратегии достижения целей.</a:t>
            </a:r>
          </a:p>
          <a:p>
            <a:pPr lvl="0">
              <a:buNone/>
            </a:pPr>
            <a:endParaRPr lang="ru-RU" sz="4500" b="1" dirty="0" smtClean="0">
              <a:solidFill>
                <a:srgbClr val="0070C0"/>
              </a:solidFill>
            </a:endParaRPr>
          </a:p>
          <a:p>
            <a:pPr lvl="0"/>
            <a:r>
              <a:rPr lang="ru-RU" sz="4500" b="1" dirty="0" smtClean="0">
                <a:solidFill>
                  <a:srgbClr val="0070C0"/>
                </a:solidFill>
              </a:rPr>
              <a:t>Разработка Сбалансированной Системы Показателей (ССП), отражающей степень достижения целей на разных уровнях управления.</a:t>
            </a:r>
          </a:p>
          <a:p>
            <a:pPr lvl="0">
              <a:buNone/>
            </a:pPr>
            <a:endParaRPr lang="ru-RU" sz="4500" b="1" dirty="0" smtClean="0">
              <a:solidFill>
                <a:srgbClr val="0070C0"/>
              </a:solidFill>
            </a:endParaRPr>
          </a:p>
          <a:p>
            <a:pPr lvl="0"/>
            <a:r>
              <a:rPr lang="ru-RU" sz="4500" b="1" dirty="0" smtClean="0">
                <a:solidFill>
                  <a:srgbClr val="0070C0"/>
                </a:solidFill>
              </a:rPr>
              <a:t>Разработка и внедрение Системы Мотивации на основе ССП.</a:t>
            </a:r>
          </a:p>
          <a:p>
            <a:pPr lvl="0">
              <a:buNone/>
            </a:pPr>
            <a:endParaRPr lang="ru-RU" sz="4500" b="1" dirty="0" smtClean="0">
              <a:solidFill>
                <a:srgbClr val="0070C0"/>
              </a:solidFill>
            </a:endParaRPr>
          </a:p>
          <a:p>
            <a:pPr lvl="0"/>
            <a:r>
              <a:rPr lang="ru-RU" sz="4500" b="1" dirty="0" smtClean="0">
                <a:solidFill>
                  <a:srgbClr val="0070C0"/>
                </a:solidFill>
              </a:rPr>
              <a:t>Внедрение проектного управления на основе стандарта </a:t>
            </a:r>
            <a:r>
              <a:rPr lang="en-US" sz="4500" b="1" dirty="0" err="1" smtClean="0">
                <a:solidFill>
                  <a:srgbClr val="0070C0"/>
                </a:solidFill>
              </a:rPr>
              <a:t>PMBoK</a:t>
            </a:r>
            <a:r>
              <a:rPr lang="ru-RU" sz="4500" b="1" dirty="0" smtClean="0">
                <a:solidFill>
                  <a:srgbClr val="0070C0"/>
                </a:solidFill>
              </a:rPr>
              <a:t>.</a:t>
            </a:r>
          </a:p>
          <a:p>
            <a:pPr lvl="0">
              <a:buNone/>
            </a:pPr>
            <a:endParaRPr lang="ru-RU" sz="4500" b="1" dirty="0" smtClean="0">
              <a:solidFill>
                <a:srgbClr val="0070C0"/>
              </a:solidFill>
            </a:endParaRPr>
          </a:p>
          <a:p>
            <a:pPr lvl="0"/>
            <a:r>
              <a:rPr lang="ru-RU" sz="4500" b="1" dirty="0" smtClean="0">
                <a:solidFill>
                  <a:srgbClr val="0070C0"/>
                </a:solidFill>
              </a:rPr>
              <a:t>Использование принципов делегирования полномочий, вытекающих из:</a:t>
            </a:r>
          </a:p>
          <a:p>
            <a:pPr lvl="1"/>
            <a:r>
              <a:rPr lang="ru-RU" sz="4500" b="1" dirty="0" smtClean="0">
                <a:solidFill>
                  <a:srgbClr val="0070C0"/>
                </a:solidFill>
              </a:rPr>
              <a:t>Использования процессного подхода управления.</a:t>
            </a:r>
          </a:p>
          <a:p>
            <a:pPr lvl="1"/>
            <a:r>
              <a:rPr lang="ru-RU" sz="4500" b="1" dirty="0" smtClean="0">
                <a:solidFill>
                  <a:srgbClr val="0070C0"/>
                </a:solidFill>
              </a:rPr>
              <a:t>Организации кросс-функциональных рабочих органов.</a:t>
            </a:r>
          </a:p>
          <a:p>
            <a:pPr lvl="1"/>
            <a:r>
              <a:rPr lang="ru-RU" sz="4500" b="1" dirty="0" smtClean="0">
                <a:solidFill>
                  <a:srgbClr val="0070C0"/>
                </a:solidFill>
              </a:rPr>
              <a:t>Внедрения системы совещаний.</a:t>
            </a:r>
          </a:p>
          <a:p>
            <a:pPr lvl="0"/>
            <a:r>
              <a:rPr lang="ru-RU" sz="4500" b="1" dirty="0" smtClean="0">
                <a:solidFill>
                  <a:srgbClr val="0070C0"/>
                </a:solidFill>
              </a:rPr>
              <a:t>Автоматизация:</a:t>
            </a:r>
          </a:p>
          <a:p>
            <a:pPr lvl="1"/>
            <a:r>
              <a:rPr lang="ru-RU" sz="4500" b="1" dirty="0" smtClean="0">
                <a:solidFill>
                  <a:srgbClr val="0070C0"/>
                </a:solidFill>
              </a:rPr>
              <a:t>Административная автоматизация БП.</a:t>
            </a:r>
          </a:p>
          <a:p>
            <a:pPr lvl="1"/>
            <a:r>
              <a:rPr lang="ru-RU" sz="4500" b="1" dirty="0" smtClean="0">
                <a:solidFill>
                  <a:srgbClr val="0070C0"/>
                </a:solidFill>
              </a:rPr>
              <a:t>Автоматизация технологических процессов (ТП).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D26FB-50B0-4B71-B37A-1CD5C426648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041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 smtClean="0">
                <a:solidFill>
                  <a:srgbClr val="0070C0"/>
                </a:solidFill>
              </a:rPr>
              <a:t>Освободить руководителей (сверху до низу) от рутинной мало полезной работы управления предприятием и, соответственно, высвободить управленческий потенциал для осуществления проектов развития, в том числе и личностного роста, и управления новыми проектами (или портфелями проектов) 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>
                <a:solidFill>
                  <a:srgbClr val="0070C0"/>
                </a:solidFill>
              </a:rPr>
              <a:t>Повысить качество и эффективность управления в целом и в частности качество принятия управленческих решений.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D26FB-50B0-4B71-B37A-1CD5C426648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674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k-KZ" dirty="0" smtClean="0"/>
              <a:t>Кибернетика</a:t>
            </a:r>
            <a:r>
              <a:rPr lang="kk-KZ" baseline="0" dirty="0" smtClean="0"/>
              <a:t> </a:t>
            </a:r>
            <a:r>
              <a:rPr lang="ru-RU" baseline="0" dirty="0" smtClean="0"/>
              <a:t>– наука об оптимальном управлении сложными динамическими системами (</a:t>
            </a:r>
            <a:r>
              <a:rPr lang="ru-RU" baseline="0" dirty="0" err="1" smtClean="0"/>
              <a:t>А.И.Берг</a:t>
            </a:r>
            <a:r>
              <a:rPr lang="ru-RU" baseline="0" dirty="0" smtClean="0"/>
              <a:t>)</a:t>
            </a:r>
          </a:p>
          <a:p>
            <a:r>
              <a:rPr lang="ru-RU" baseline="0" dirty="0" smtClean="0"/>
              <a:t>Системный анализ – над- и меж- дисциплинарный курс, обобщающий методологию исследования сложных технических, природных и социальных систем.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D26FB-50B0-4B71-B37A-1CD5C426648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346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Очень детально проработаны производственные процессы!</a:t>
            </a:r>
          </a:p>
          <a:p>
            <a:endParaRPr lang="ru-RU" dirty="0" smtClean="0"/>
          </a:p>
          <a:p>
            <a:r>
              <a:rPr lang="ru-RU" dirty="0" smtClean="0"/>
              <a:t>Существует мнение, что</a:t>
            </a:r>
          </a:p>
          <a:p>
            <a:r>
              <a:rPr lang="ru-RU" dirty="0" smtClean="0"/>
              <a:t>«10-15 лет назад, за время внедрения, бизнес процессы оставались актуальными в силу их</a:t>
            </a:r>
          </a:p>
          <a:p>
            <a:r>
              <a:rPr lang="ru-RU" dirty="0" smtClean="0"/>
              <a:t>косности и меньшей динамичности. Циклы обновления бизнес-процессов были гораздо длиннее</a:t>
            </a:r>
          </a:p>
          <a:p>
            <a:r>
              <a:rPr lang="ru-RU" dirty="0" smtClean="0"/>
              <a:t>в связи с отсутствием информационного бума, интернета, быстро меняющихся внешних</a:t>
            </a:r>
          </a:p>
          <a:p>
            <a:r>
              <a:rPr lang="ru-RU" dirty="0" smtClean="0"/>
              <a:t>обстоятельств. Сейчас время изменения бизнес-процессов вплотную приблизилось, если не</a:t>
            </a:r>
          </a:p>
          <a:p>
            <a:r>
              <a:rPr lang="ru-RU" dirty="0" smtClean="0"/>
              <a:t>перехлестнуло, к срокам их внедрения.</a:t>
            </a:r>
          </a:p>
          <a:p>
            <a:r>
              <a:rPr lang="ru-RU" dirty="0" smtClean="0"/>
              <a:t>Поэтому колоссальный объём неудовлетворённости при внедрении связан с тем, что</a:t>
            </a:r>
          </a:p>
          <a:p>
            <a:r>
              <a:rPr lang="ru-RU" dirty="0" smtClean="0"/>
              <a:t>внедряется "вчерашний день". Причём внедрение ещё не закончено, а уже обстоятельства</a:t>
            </a:r>
          </a:p>
          <a:p>
            <a:r>
              <a:rPr lang="ru-RU" dirty="0" smtClean="0"/>
              <a:t>изменились, требуется коррекция и </a:t>
            </a:r>
            <a:r>
              <a:rPr lang="ru-RU" dirty="0" err="1" smtClean="0"/>
              <a:t>перевнедрение</a:t>
            </a:r>
            <a:r>
              <a:rPr lang="ru-RU" dirty="0" smtClean="0"/>
              <a:t> или, как минимум, существенная</a:t>
            </a:r>
          </a:p>
          <a:p>
            <a:r>
              <a:rPr lang="ru-RU" dirty="0" smtClean="0"/>
              <a:t>модернизация. Это, прежде всего, затраты, как на повторное проектирование, разработку и</a:t>
            </a:r>
          </a:p>
          <a:p>
            <a:r>
              <a:rPr lang="ru-RU" dirty="0" smtClean="0"/>
              <a:t>внедрение, так и на обучение и адаптацию сотрудников. Да и сама модернизация тоже требует</a:t>
            </a:r>
          </a:p>
          <a:p>
            <a:r>
              <a:rPr lang="ru-RU" dirty="0" smtClean="0"/>
              <a:t>определённого времени. К тому моменту, как автоматизированный бизнес-процесс начинает</a:t>
            </a:r>
          </a:p>
          <a:p>
            <a:r>
              <a:rPr lang="ru-RU" dirty="0" smtClean="0"/>
              <a:t>работать, полученные от его внедрения преимущества нивелируются его стремительным</a:t>
            </a:r>
          </a:p>
          <a:p>
            <a:r>
              <a:rPr lang="ru-RU" dirty="0" smtClean="0"/>
              <a:t>старением.»</a:t>
            </a:r>
          </a:p>
          <a:p>
            <a:r>
              <a:rPr lang="ru-RU" dirty="0" smtClean="0"/>
              <a:t>И «колоссальный объём неудовлетворённости при внедрении связан с тем, что</a:t>
            </a:r>
          </a:p>
          <a:p>
            <a:r>
              <a:rPr lang="ru-RU" dirty="0" smtClean="0"/>
              <a:t>внедряется "вчерашний день". Причём внедрение ещё не закончено, а уже обстоятельства</a:t>
            </a:r>
          </a:p>
          <a:p>
            <a:r>
              <a:rPr lang="ru-RU" dirty="0" smtClean="0"/>
              <a:t>изменились, требуется коррекция и </a:t>
            </a:r>
            <a:r>
              <a:rPr lang="ru-RU" dirty="0" err="1" smtClean="0"/>
              <a:t>перевнедрение</a:t>
            </a:r>
            <a:r>
              <a:rPr lang="ru-RU" dirty="0" smtClean="0"/>
              <a:t> или, как минимум, существенная</a:t>
            </a:r>
          </a:p>
          <a:p>
            <a:r>
              <a:rPr lang="ru-RU" dirty="0" smtClean="0"/>
              <a:t>модернизация. Это, прежде всего, затраты, как на повторное проектирование, разработку и</a:t>
            </a:r>
          </a:p>
          <a:p>
            <a:r>
              <a:rPr lang="ru-RU" dirty="0" smtClean="0"/>
              <a:t>внедрение, так и на обучение и адаптацию сотрудников. Да и сама модернизация тоже требует</a:t>
            </a:r>
          </a:p>
          <a:p>
            <a:r>
              <a:rPr lang="ru-RU" dirty="0" smtClean="0"/>
              <a:t>определённого времени. К тому моменту, как автоматизированный бизнес-процесс начинает</a:t>
            </a:r>
          </a:p>
          <a:p>
            <a:r>
              <a:rPr lang="ru-RU" dirty="0" smtClean="0"/>
              <a:t>работать, полученные от его внедрения преимущества нивелируются его стремительным</a:t>
            </a:r>
          </a:p>
          <a:p>
            <a:r>
              <a:rPr lang="ru-RU" dirty="0" smtClean="0"/>
              <a:t>старением.»</a:t>
            </a:r>
          </a:p>
          <a:p>
            <a:r>
              <a:rPr lang="ru-RU" dirty="0" smtClean="0"/>
              <a:t>И далее: «Очевидно, что более предпочтительным был бы вариант, при котором вместо жёстко</a:t>
            </a:r>
          </a:p>
          <a:p>
            <a:r>
              <a:rPr lang="ru-RU" dirty="0" smtClean="0"/>
              <a:t>детерминированных процессов однократно внедряется внутренне гибкий инструмент,</a:t>
            </a:r>
          </a:p>
          <a:p>
            <a:r>
              <a:rPr lang="ru-RU" dirty="0" smtClean="0"/>
              <a:t>реализующий автоматизацию бизнес-процессов на качественно ином уровне.»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D26FB-50B0-4B71-B37A-1CD5C426648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652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 smtClean="0">
                <a:solidFill>
                  <a:schemeClr val="accent1"/>
                </a:solidFill>
              </a:rPr>
              <a:t>Заседания стратегического комитета проводятся:</a:t>
            </a:r>
            <a:endParaRPr lang="ru-RU" sz="2800" dirty="0" smtClean="0">
              <a:solidFill>
                <a:schemeClr val="accent1"/>
              </a:solidFill>
            </a:endParaRPr>
          </a:p>
          <a:p>
            <a:pPr lvl="1"/>
            <a:r>
              <a:rPr lang="ru-RU" dirty="0" smtClean="0">
                <a:solidFill>
                  <a:schemeClr val="accent1"/>
                </a:solidFill>
              </a:rPr>
              <a:t> Ежегодно в сентябре-октябре 3-5 раз, на которых рассматриваются и принимаются 3 основных документа планирования:</a:t>
            </a:r>
            <a:endParaRPr lang="ru-RU" sz="2400" dirty="0" smtClean="0">
              <a:solidFill>
                <a:schemeClr val="accent1"/>
              </a:solidFill>
            </a:endParaRPr>
          </a:p>
          <a:p>
            <a:pPr lvl="2"/>
            <a:r>
              <a:rPr lang="ru-RU" dirty="0" smtClean="0">
                <a:solidFill>
                  <a:schemeClr val="accent1"/>
                </a:solidFill>
              </a:rPr>
              <a:t>Годовая рабочая программа (РП) с полным перечнем геолого-технических и организационно-технических мероприятий (ГТМ и ОТМ) в терминах БП (методологически очень важно!) и в соответствии с принципами календарного и ресурсного планирования.</a:t>
            </a:r>
            <a:endParaRPr lang="ru-RU" sz="2000" dirty="0" smtClean="0">
              <a:solidFill>
                <a:schemeClr val="accent1"/>
              </a:solidFill>
            </a:endParaRPr>
          </a:p>
          <a:p>
            <a:pPr lvl="2"/>
            <a:r>
              <a:rPr lang="ru-RU" dirty="0" smtClean="0">
                <a:solidFill>
                  <a:schemeClr val="accent1"/>
                </a:solidFill>
              </a:rPr>
              <a:t>Бюджет доходов и расходов с приложением прогнозных форм международной финансовой отчетности (прогноз Баланса на начало-конец планируемого периода, прогноз отчета о движении денежных средств за планируемый период (</a:t>
            </a:r>
            <a:r>
              <a:rPr lang="en-US" dirty="0" smtClean="0">
                <a:solidFill>
                  <a:schemeClr val="accent1"/>
                </a:solidFill>
              </a:rPr>
              <a:t>Cash</a:t>
            </a:r>
            <a:r>
              <a:rPr lang="ru-RU" dirty="0" smtClean="0">
                <a:solidFill>
                  <a:schemeClr val="accent1"/>
                </a:solidFill>
              </a:rPr>
              <a:t>-</a:t>
            </a:r>
            <a:r>
              <a:rPr lang="en-US" dirty="0" smtClean="0">
                <a:solidFill>
                  <a:schemeClr val="accent1"/>
                </a:solidFill>
              </a:rPr>
              <a:t>Flow</a:t>
            </a:r>
            <a:r>
              <a:rPr lang="ru-RU" dirty="0" smtClean="0">
                <a:solidFill>
                  <a:schemeClr val="accent1"/>
                </a:solidFill>
              </a:rPr>
              <a:t>) и прогноз отчета о прибылях и убытках за планируемый период).</a:t>
            </a:r>
            <a:endParaRPr lang="ru-RU" sz="2000" dirty="0" smtClean="0">
              <a:solidFill>
                <a:schemeClr val="accent1"/>
              </a:solidFill>
            </a:endParaRPr>
          </a:p>
          <a:p>
            <a:pPr lvl="2"/>
            <a:r>
              <a:rPr lang="ru-RU" dirty="0" smtClean="0">
                <a:solidFill>
                  <a:schemeClr val="accent1"/>
                </a:solidFill>
              </a:rPr>
              <a:t>Годовой план закупа (ПЗ).</a:t>
            </a:r>
            <a:endParaRPr lang="ru-RU" sz="2000" dirty="0" smtClean="0">
              <a:solidFill>
                <a:schemeClr val="accent1"/>
              </a:solidFill>
            </a:endParaRPr>
          </a:p>
          <a:p>
            <a:pPr lvl="1"/>
            <a:r>
              <a:rPr lang="ru-RU" dirty="0" err="1" smtClean="0">
                <a:solidFill>
                  <a:schemeClr val="accent1"/>
                </a:solidFill>
              </a:rPr>
              <a:t>Ежеполугодично</a:t>
            </a:r>
            <a:r>
              <a:rPr lang="ru-RU" dirty="0" smtClean="0">
                <a:solidFill>
                  <a:schemeClr val="accent1"/>
                </a:solidFill>
              </a:rPr>
              <a:t> или ежеквартально для контроля показателей выполнения стратегических планов.</a:t>
            </a:r>
            <a:endParaRPr lang="ru-RU" sz="2400" dirty="0" smtClean="0">
              <a:solidFill>
                <a:schemeClr val="accent1"/>
              </a:solidFill>
            </a:endParaRPr>
          </a:p>
          <a:p>
            <a:pPr lvl="0"/>
            <a:r>
              <a:rPr lang="ru-RU" dirty="0" smtClean="0">
                <a:solidFill>
                  <a:schemeClr val="accent1"/>
                </a:solidFill>
              </a:rPr>
              <a:t>Заседания технического совета проводятся еженедельно в четверг после обеда (в случае наличия вопросов на повестке дня), на которых рассматриваются:</a:t>
            </a:r>
            <a:endParaRPr lang="ru-RU" sz="2800" dirty="0" smtClean="0">
              <a:solidFill>
                <a:schemeClr val="accent1"/>
              </a:solidFill>
            </a:endParaRPr>
          </a:p>
          <a:p>
            <a:pPr lvl="1"/>
            <a:r>
              <a:rPr lang="ru-RU" dirty="0" smtClean="0">
                <a:solidFill>
                  <a:schemeClr val="accent1"/>
                </a:solidFill>
              </a:rPr>
              <a:t>Вопросы изменения ГТМ и ОТМ, требующие значительных изменений в бюджете. Если вопрос признается технологически обоснованным и производственно-необходимым, то он выносится решение рекомендательного характера для рассмотрения на заседании бюджетного комитета.</a:t>
            </a:r>
            <a:endParaRPr lang="ru-RU" sz="2400" dirty="0" smtClean="0">
              <a:solidFill>
                <a:schemeClr val="accent1"/>
              </a:solidFill>
            </a:endParaRPr>
          </a:p>
          <a:p>
            <a:pPr lvl="1"/>
            <a:r>
              <a:rPr lang="ru-RU" dirty="0" smtClean="0">
                <a:solidFill>
                  <a:schemeClr val="accent1"/>
                </a:solidFill>
              </a:rPr>
              <a:t>Отчеты производственного характера, как например отчет о работе механизированного фонда скважин.</a:t>
            </a:r>
            <a:endParaRPr lang="ru-RU" sz="2400" dirty="0" smtClean="0">
              <a:solidFill>
                <a:schemeClr val="accent1"/>
              </a:solidFill>
            </a:endParaRPr>
          </a:p>
          <a:p>
            <a:pPr lvl="0"/>
            <a:r>
              <a:rPr lang="ru-RU" dirty="0" smtClean="0">
                <a:solidFill>
                  <a:schemeClr val="accent1"/>
                </a:solidFill>
              </a:rPr>
              <a:t>Заседания бюджетного комитета проводятся еженедельно во вторник после обеда (в случае наличия вопросов на повестке дня), на которых рассматриваются:</a:t>
            </a:r>
            <a:endParaRPr lang="ru-RU" sz="2800" dirty="0" smtClean="0">
              <a:solidFill>
                <a:schemeClr val="accent1"/>
              </a:solidFill>
            </a:endParaRPr>
          </a:p>
          <a:p>
            <a:pPr lvl="1"/>
            <a:r>
              <a:rPr lang="ru-RU" dirty="0" smtClean="0">
                <a:solidFill>
                  <a:schemeClr val="accent1"/>
                </a:solidFill>
              </a:rPr>
              <a:t>Экономическая и финансовая состоятельность принятых на </a:t>
            </a:r>
            <a:r>
              <a:rPr lang="ru-RU" dirty="0" err="1" smtClean="0">
                <a:solidFill>
                  <a:schemeClr val="accent1"/>
                </a:solidFill>
              </a:rPr>
              <a:t>техсовете</a:t>
            </a:r>
            <a:r>
              <a:rPr lang="ru-RU" dirty="0" smtClean="0">
                <a:solidFill>
                  <a:schemeClr val="accent1"/>
                </a:solidFill>
              </a:rPr>
              <a:t> решений и готовится соответствующее решение на утверждение правлением или советом директоров (в зависимости от компетенции) о внесении изменений в РП, бюджет и ПЗ.</a:t>
            </a:r>
            <a:endParaRPr lang="ru-RU" sz="2400" dirty="0" smtClean="0">
              <a:solidFill>
                <a:schemeClr val="accent1"/>
              </a:solidFill>
            </a:endParaRPr>
          </a:p>
          <a:p>
            <a:pPr lvl="1"/>
            <a:r>
              <a:rPr lang="ru-RU" dirty="0" smtClean="0">
                <a:solidFill>
                  <a:schemeClr val="accent1"/>
                </a:solidFill>
              </a:rPr>
              <a:t>Ежемесячно рассматривается и утверждается план мероприятий на предстоящий месяц в соответствии с РП и возможными корректировками.</a:t>
            </a:r>
            <a:endParaRPr lang="ru-RU" sz="2400" dirty="0" smtClean="0">
              <a:solidFill>
                <a:schemeClr val="accent1"/>
              </a:solidFill>
            </a:endParaRPr>
          </a:p>
          <a:p>
            <a:pPr lvl="1"/>
            <a:r>
              <a:rPr lang="ru-RU" dirty="0" smtClean="0">
                <a:solidFill>
                  <a:schemeClr val="accent1"/>
                </a:solidFill>
              </a:rPr>
              <a:t>Ежемесячно рассматривается отчет о выполненных мероприятиях за прошедший месяц в форме план-</a:t>
            </a:r>
            <a:r>
              <a:rPr lang="ru-RU" dirty="0" err="1" smtClean="0">
                <a:solidFill>
                  <a:schemeClr val="accent1"/>
                </a:solidFill>
              </a:rPr>
              <a:t>фактного</a:t>
            </a:r>
            <a:r>
              <a:rPr lang="ru-RU" dirty="0" smtClean="0">
                <a:solidFill>
                  <a:schemeClr val="accent1"/>
                </a:solidFill>
              </a:rPr>
              <a:t> анализа.</a:t>
            </a:r>
            <a:endParaRPr lang="ru-RU" sz="2400" dirty="0" smtClean="0">
              <a:solidFill>
                <a:schemeClr val="accent1"/>
              </a:solidFill>
            </a:endParaRPr>
          </a:p>
          <a:p>
            <a:pPr lvl="1"/>
            <a:r>
              <a:rPr lang="ru-RU" dirty="0" smtClean="0">
                <a:solidFill>
                  <a:schemeClr val="accent1"/>
                </a:solidFill>
              </a:rPr>
              <a:t>Потенциальные поставщики в соответствии с ПЗ и осуществляется предварительный выбор и ценовая политика.</a:t>
            </a:r>
            <a:endParaRPr lang="ru-RU" sz="2400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ru-RU" sz="14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D26FB-50B0-4B71-B37A-1CD5C426648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443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AutoNum type="arabicPeriod"/>
            </a:pPr>
            <a:endParaRPr lang="ru-RU" dirty="0" smtClean="0"/>
          </a:p>
          <a:p>
            <a:pPr eaLnBrk="1" hangingPunct="1">
              <a:buFontTx/>
              <a:buAutoNum type="arabicPeriod"/>
            </a:pPr>
            <a:r>
              <a:rPr lang="ru-RU" dirty="0" smtClean="0"/>
              <a:t>Общая длина ВОЛС около 50 км</a:t>
            </a:r>
          </a:p>
          <a:p>
            <a:pPr eaLnBrk="1" hangingPunct="1">
              <a:buFontTx/>
              <a:buAutoNum type="arabicPeriod"/>
            </a:pPr>
            <a:r>
              <a:rPr lang="ru-RU" dirty="0" smtClean="0"/>
              <a:t>Организован канал ПД между УС ВП и 12 удаленными объектами по </a:t>
            </a:r>
          </a:p>
          <a:p>
            <a:pPr marL="0" indent="0" eaLnBrk="1" hangingPunct="1"/>
            <a:r>
              <a:rPr lang="ru-RU" dirty="0" smtClean="0"/>
              <a:t>        технологии  </a:t>
            </a:r>
            <a:r>
              <a:rPr lang="en-US" dirty="0" smtClean="0"/>
              <a:t>WLL </a:t>
            </a:r>
            <a:r>
              <a:rPr lang="ru-RU" dirty="0" smtClean="0"/>
              <a:t>на радио частоте 2,4 и 5,8 </a:t>
            </a:r>
            <a:r>
              <a:rPr lang="ru-RU" dirty="0" err="1" smtClean="0"/>
              <a:t>Ггц</a:t>
            </a:r>
            <a:r>
              <a:rPr lang="ru-RU" dirty="0" smtClean="0"/>
              <a:t> </a:t>
            </a:r>
          </a:p>
          <a:p>
            <a:pPr marL="0" indent="0" eaLnBrk="1" hangingPunct="1"/>
            <a:r>
              <a:rPr lang="ru-RU" dirty="0" smtClean="0"/>
              <a:t>3. Увеличение канала ПД с 2мбит/сек до 18 </a:t>
            </a:r>
            <a:r>
              <a:rPr lang="ru-RU" dirty="0" err="1" smtClean="0"/>
              <a:t>мбит</a:t>
            </a:r>
            <a:r>
              <a:rPr lang="ru-RU" dirty="0" smtClean="0"/>
              <a:t>/сек</a:t>
            </a:r>
          </a:p>
          <a:p>
            <a:pPr marL="0" indent="0" eaLnBrk="1" hangingPunct="1"/>
            <a:r>
              <a:rPr lang="ru-RU" dirty="0" smtClean="0"/>
              <a:t>4. Увеличение скорости Интернет от 1 </a:t>
            </a:r>
            <a:r>
              <a:rPr lang="ru-RU" dirty="0" err="1" smtClean="0"/>
              <a:t>мбит</a:t>
            </a:r>
            <a:r>
              <a:rPr lang="ru-RU" dirty="0" smtClean="0"/>
              <a:t>/сек до 40 </a:t>
            </a:r>
            <a:r>
              <a:rPr lang="ru-RU" dirty="0" err="1" smtClean="0"/>
              <a:t>мбит</a:t>
            </a:r>
            <a:r>
              <a:rPr lang="ru-RU" dirty="0" smtClean="0"/>
              <a:t>/сек</a:t>
            </a:r>
          </a:p>
          <a:p>
            <a:pPr marL="0" indent="0" eaLnBrk="1" hangingPunct="1"/>
            <a:r>
              <a:rPr lang="ru-RU" dirty="0" smtClean="0"/>
              <a:t>5. Повышение квалификации 2 инженеров по курсу строительство и эксплуатация ВОЛС</a:t>
            </a:r>
          </a:p>
          <a:p>
            <a:pPr marL="0" indent="0" eaLnBrk="1" hangingPunct="1"/>
            <a:r>
              <a:rPr lang="ru-RU" dirty="0" smtClean="0"/>
              <a:t>6. Приобретены инструменты и измерительные</a:t>
            </a:r>
            <a:r>
              <a:rPr lang="ru-RU" baseline="0" dirty="0" smtClean="0"/>
              <a:t> </a:t>
            </a:r>
            <a:r>
              <a:rPr lang="ru-RU" dirty="0" smtClean="0"/>
              <a:t>приборы для строительства</a:t>
            </a:r>
            <a:r>
              <a:rPr lang="ru-RU" baseline="0" dirty="0" smtClean="0"/>
              <a:t> </a:t>
            </a:r>
            <a:r>
              <a:rPr lang="ru-RU" dirty="0" smtClean="0"/>
              <a:t>и тех обслуживание ВОЛС</a:t>
            </a:r>
            <a:r>
              <a:rPr lang="en-US" dirty="0" smtClean="0"/>
              <a:t>.</a:t>
            </a:r>
            <a:endParaRPr lang="ru-RU" dirty="0" smtClean="0"/>
          </a:p>
          <a:p>
            <a:pPr marL="0" indent="0" eaLnBrk="1" hangingPunct="1"/>
            <a:r>
              <a:rPr lang="ru-RU" dirty="0" smtClean="0"/>
              <a:t>7. Запушен сервис по передачи аудио по </a:t>
            </a:r>
            <a:r>
              <a:rPr lang="en-US" dirty="0" smtClean="0"/>
              <a:t>SIP </a:t>
            </a:r>
            <a:r>
              <a:rPr lang="ru-RU" dirty="0" smtClean="0"/>
              <a:t>протоколу</a:t>
            </a:r>
          </a:p>
          <a:p>
            <a:pPr marL="0" indent="0" eaLnBrk="1" hangingPunct="1"/>
            <a:r>
              <a:rPr lang="ru-RU" dirty="0" smtClean="0"/>
              <a:t>8.</a:t>
            </a:r>
            <a:r>
              <a:rPr lang="ru-RU" baseline="0" dirty="0" smtClean="0"/>
              <a:t> Видео-наблюдение за всеми объектами</a:t>
            </a:r>
          </a:p>
          <a:p>
            <a:pPr marL="0" indent="0" eaLnBrk="1" hangingPunct="1"/>
            <a:r>
              <a:rPr lang="ru-RU" baseline="0" dirty="0" smtClean="0"/>
              <a:t>9. Видео-конференц связь между офисами и любым пунктом подключения к интернету по </a:t>
            </a:r>
            <a:r>
              <a:rPr lang="en-US" baseline="0" dirty="0" smtClean="0"/>
              <a:t>VPN</a:t>
            </a:r>
            <a:r>
              <a:rPr lang="kk-KZ" baseline="0" dirty="0" smtClean="0"/>
              <a:t>, используя систему </a:t>
            </a:r>
            <a:r>
              <a:rPr lang="en-US" baseline="0" dirty="0" err="1" smtClean="0"/>
              <a:t>Polycom</a:t>
            </a:r>
            <a:r>
              <a:rPr lang="en-US" baseline="0" dirty="0" smtClean="0"/>
              <a:t>.</a:t>
            </a:r>
            <a:endParaRPr lang="ru-RU" dirty="0" smtClean="0"/>
          </a:p>
          <a:p>
            <a:pPr marL="0" indent="0" eaLnBrk="1" hangingPunct="1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D26FB-50B0-4B71-B37A-1CD5C426648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069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1" y="-66675"/>
            <a:ext cx="9630069" cy="21279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3915"/>
            <a:ext cx="2066925" cy="27908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21" y="6150971"/>
            <a:ext cx="1524000" cy="6191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675" y="6138039"/>
            <a:ext cx="1150523" cy="64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93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89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1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760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3463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055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9764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074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9489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0624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770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243281" y="645951"/>
            <a:ext cx="8682605" cy="5531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76962"/>
            <a:ext cx="9144000" cy="6810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8099"/>
            <a:ext cx="7886700" cy="500063"/>
          </a:xfrm>
        </p:spPr>
        <p:txBody>
          <a:bodyPr/>
          <a:lstStyle>
            <a:lvl1pPr algn="ctr">
              <a:lnSpc>
                <a:spcPct val="80000"/>
              </a:lnSpc>
              <a:defRPr lang="ru-RU" sz="2000" b="1" kern="1200" baseline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758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1482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3174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6823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2679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45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546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462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900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150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9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991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19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E31C1-2589-4CA9-A431-607B7AD6F190}" type="datetimeFigureOut">
              <a:rPr lang="ru-RU" smtClean="0"/>
              <a:t>06.11.2014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181DE-3CCF-457D-9C0B-2F9B2CFE5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494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663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06.11.2014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32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43.xml"/><Relationship Id="rId13" Type="http://schemas.openxmlformats.org/officeDocument/2006/relationships/image" Target="../media/image59.emf"/><Relationship Id="rId18" Type="http://schemas.openxmlformats.org/officeDocument/2006/relationships/customXml" Target="../ink/ink48.xml"/><Relationship Id="rId3" Type="http://schemas.openxmlformats.org/officeDocument/2006/relationships/image" Target="../media/image54.emf"/><Relationship Id="rId7" Type="http://schemas.openxmlformats.org/officeDocument/2006/relationships/image" Target="../media/image56.emf"/><Relationship Id="rId12" Type="http://schemas.openxmlformats.org/officeDocument/2006/relationships/customXml" Target="../ink/ink45.xml"/><Relationship Id="rId17" Type="http://schemas.openxmlformats.org/officeDocument/2006/relationships/image" Target="../media/image61.emf"/><Relationship Id="rId2" Type="http://schemas.openxmlformats.org/officeDocument/2006/relationships/customXml" Target="../ink/ink40.xml"/><Relationship Id="rId16" Type="http://schemas.openxmlformats.org/officeDocument/2006/relationships/customXml" Target="../ink/ink47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42.xml"/><Relationship Id="rId11" Type="http://schemas.openxmlformats.org/officeDocument/2006/relationships/image" Target="../media/image58.emf"/><Relationship Id="rId5" Type="http://schemas.openxmlformats.org/officeDocument/2006/relationships/image" Target="../media/image55.emf"/><Relationship Id="rId15" Type="http://schemas.openxmlformats.org/officeDocument/2006/relationships/image" Target="../media/image60.emf"/><Relationship Id="rId10" Type="http://schemas.openxmlformats.org/officeDocument/2006/relationships/customXml" Target="../ink/ink44.xml"/><Relationship Id="rId19" Type="http://schemas.openxmlformats.org/officeDocument/2006/relationships/image" Target="../media/image62.emf"/><Relationship Id="rId4" Type="http://schemas.openxmlformats.org/officeDocument/2006/relationships/customXml" Target="../ink/ink41.xml"/><Relationship Id="rId9" Type="http://schemas.openxmlformats.org/officeDocument/2006/relationships/image" Target="../media/image57.emf"/><Relationship Id="rId14" Type="http://schemas.openxmlformats.org/officeDocument/2006/relationships/customXml" Target="../ink/ink4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52.xml"/><Relationship Id="rId13" Type="http://schemas.openxmlformats.org/officeDocument/2006/relationships/image" Target="../media/image68.emf"/><Relationship Id="rId18" Type="http://schemas.openxmlformats.org/officeDocument/2006/relationships/customXml" Target="../ink/ink57.xml"/><Relationship Id="rId3" Type="http://schemas.openxmlformats.org/officeDocument/2006/relationships/image" Target="../media/image63.emf"/><Relationship Id="rId7" Type="http://schemas.openxmlformats.org/officeDocument/2006/relationships/image" Target="../media/image65.emf"/><Relationship Id="rId12" Type="http://schemas.openxmlformats.org/officeDocument/2006/relationships/customXml" Target="../ink/ink54.xml"/><Relationship Id="rId17" Type="http://schemas.openxmlformats.org/officeDocument/2006/relationships/image" Target="../media/image70.emf"/><Relationship Id="rId2" Type="http://schemas.openxmlformats.org/officeDocument/2006/relationships/customXml" Target="../ink/ink49.xml"/><Relationship Id="rId16" Type="http://schemas.openxmlformats.org/officeDocument/2006/relationships/customXml" Target="../ink/ink56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51.xml"/><Relationship Id="rId11" Type="http://schemas.openxmlformats.org/officeDocument/2006/relationships/image" Target="../media/image67.emf"/><Relationship Id="rId5" Type="http://schemas.openxmlformats.org/officeDocument/2006/relationships/image" Target="../media/image64.emf"/><Relationship Id="rId15" Type="http://schemas.openxmlformats.org/officeDocument/2006/relationships/image" Target="../media/image69.emf"/><Relationship Id="rId10" Type="http://schemas.openxmlformats.org/officeDocument/2006/relationships/customXml" Target="../ink/ink53.xml"/><Relationship Id="rId19" Type="http://schemas.openxmlformats.org/officeDocument/2006/relationships/image" Target="../media/image71.emf"/><Relationship Id="rId4" Type="http://schemas.openxmlformats.org/officeDocument/2006/relationships/customXml" Target="../ink/ink50.xml"/><Relationship Id="rId9" Type="http://schemas.openxmlformats.org/officeDocument/2006/relationships/image" Target="../media/image66.emf"/><Relationship Id="rId14" Type="http://schemas.openxmlformats.org/officeDocument/2006/relationships/customXml" Target="../ink/ink5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openxmlformats.org/officeDocument/2006/relationships/image" Target="../media/image73.emf"/><Relationship Id="rId18" Type="http://schemas.openxmlformats.org/officeDocument/2006/relationships/customXml" Target="../ink/ink62.xml"/><Relationship Id="rId26" Type="http://schemas.openxmlformats.org/officeDocument/2006/relationships/customXml" Target="../ink/ink66.xml"/><Relationship Id="rId3" Type="http://schemas.openxmlformats.org/officeDocument/2006/relationships/image" Target="../media/image35.jpeg"/><Relationship Id="rId21" Type="http://schemas.openxmlformats.org/officeDocument/2006/relationships/image" Target="../media/image77.emf"/><Relationship Id="rId7" Type="http://schemas.openxmlformats.org/officeDocument/2006/relationships/diagramQuickStyle" Target="../diagrams/quickStyle5.xml"/><Relationship Id="rId12" Type="http://schemas.openxmlformats.org/officeDocument/2006/relationships/customXml" Target="../ink/ink59.xml"/><Relationship Id="rId17" Type="http://schemas.openxmlformats.org/officeDocument/2006/relationships/image" Target="../media/image75.emf"/><Relationship Id="rId25" Type="http://schemas.openxmlformats.org/officeDocument/2006/relationships/image" Target="../media/image44.emf"/><Relationship Id="rId2" Type="http://schemas.openxmlformats.org/officeDocument/2006/relationships/notesSlide" Target="../notesSlides/notesSlide6.xml"/><Relationship Id="rId16" Type="http://schemas.openxmlformats.org/officeDocument/2006/relationships/customXml" Target="../ink/ink61.xml"/><Relationship Id="rId20" Type="http://schemas.openxmlformats.org/officeDocument/2006/relationships/customXml" Target="../ink/ink63.xml"/><Relationship Id="rId29" Type="http://schemas.openxmlformats.org/officeDocument/2006/relationships/image" Target="../media/image46.emf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11" Type="http://schemas.openxmlformats.org/officeDocument/2006/relationships/image" Target="../media/image72.emf"/><Relationship Id="rId24" Type="http://schemas.openxmlformats.org/officeDocument/2006/relationships/customXml" Target="../ink/ink65.xml"/><Relationship Id="rId5" Type="http://schemas.openxmlformats.org/officeDocument/2006/relationships/diagramData" Target="../diagrams/data5.xml"/><Relationship Id="rId15" Type="http://schemas.openxmlformats.org/officeDocument/2006/relationships/image" Target="../media/image74.emf"/><Relationship Id="rId23" Type="http://schemas.openxmlformats.org/officeDocument/2006/relationships/image" Target="../media/image78.emf"/><Relationship Id="rId28" Type="http://schemas.openxmlformats.org/officeDocument/2006/relationships/customXml" Target="../ink/ink67.xml"/><Relationship Id="rId10" Type="http://schemas.openxmlformats.org/officeDocument/2006/relationships/customXml" Target="../ink/ink58.xml"/><Relationship Id="rId19" Type="http://schemas.openxmlformats.org/officeDocument/2006/relationships/image" Target="../media/image76.emf"/><Relationship Id="rId31" Type="http://schemas.openxmlformats.org/officeDocument/2006/relationships/image" Target="../media/image47.emf"/><Relationship Id="rId4" Type="http://schemas.openxmlformats.org/officeDocument/2006/relationships/image" Target="../media/image36.jpeg"/><Relationship Id="rId9" Type="http://schemas.microsoft.com/office/2007/relationships/diagramDrawing" Target="../diagrams/drawing5.xml"/><Relationship Id="rId14" Type="http://schemas.openxmlformats.org/officeDocument/2006/relationships/customXml" Target="../ink/ink60.xml"/><Relationship Id="rId22" Type="http://schemas.openxmlformats.org/officeDocument/2006/relationships/customXml" Target="../ink/ink64.xml"/><Relationship Id="rId27" Type="http://schemas.openxmlformats.org/officeDocument/2006/relationships/image" Target="../media/image45.emf"/><Relationship Id="rId30" Type="http://schemas.openxmlformats.org/officeDocument/2006/relationships/customXml" Target="../ink/ink68.xml"/></Relationships>
</file>

<file path=ppt/slides/_rels/slide1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6.emf"/><Relationship Id="rId21" Type="http://schemas.openxmlformats.org/officeDocument/2006/relationships/customXml" Target="../ink/ink78.xml"/><Relationship Id="rId34" Type="http://schemas.openxmlformats.org/officeDocument/2006/relationships/image" Target="../media/image90.emf"/><Relationship Id="rId42" Type="http://schemas.openxmlformats.org/officeDocument/2006/relationships/image" Target="../media/image94.emf"/><Relationship Id="rId47" Type="http://schemas.openxmlformats.org/officeDocument/2006/relationships/customXml" Target="../ink/ink91.xml"/><Relationship Id="rId50" Type="http://schemas.openxmlformats.org/officeDocument/2006/relationships/image" Target="../media/image98.emf"/><Relationship Id="rId55" Type="http://schemas.openxmlformats.org/officeDocument/2006/relationships/customXml" Target="../ink/ink95.xml"/><Relationship Id="rId63" Type="http://schemas.openxmlformats.org/officeDocument/2006/relationships/customXml" Target="../ink/ink99.xml"/><Relationship Id="rId68" Type="http://schemas.openxmlformats.org/officeDocument/2006/relationships/image" Target="../media/image107.emf"/><Relationship Id="rId76" Type="http://schemas.openxmlformats.org/officeDocument/2006/relationships/image" Target="../media/image111.emf"/><Relationship Id="rId84" Type="http://schemas.openxmlformats.org/officeDocument/2006/relationships/image" Target="../media/image115.emf"/><Relationship Id="rId89" Type="http://schemas.openxmlformats.org/officeDocument/2006/relationships/customXml" Target="../ink/ink112.xml"/><Relationship Id="rId97" Type="http://schemas.openxmlformats.org/officeDocument/2006/relationships/customXml" Target="../ink/ink116.xml"/><Relationship Id="rId7" Type="http://schemas.openxmlformats.org/officeDocument/2006/relationships/customXml" Target="../ink/ink71.xml"/><Relationship Id="rId71" Type="http://schemas.openxmlformats.org/officeDocument/2006/relationships/customXml" Target="../ink/ink103.xml"/><Relationship Id="rId92" Type="http://schemas.openxmlformats.org/officeDocument/2006/relationships/image" Target="../media/image119.emf"/><Relationship Id="rId2" Type="http://schemas.openxmlformats.org/officeDocument/2006/relationships/image" Target="../media/image37.png"/><Relationship Id="rId16" Type="http://schemas.openxmlformats.org/officeDocument/2006/relationships/image" Target="../media/image81.emf"/><Relationship Id="rId29" Type="http://schemas.openxmlformats.org/officeDocument/2006/relationships/customXml" Target="../ink/ink82.xml"/><Relationship Id="rId11" Type="http://schemas.openxmlformats.org/officeDocument/2006/relationships/customXml" Target="../ink/ink73.xml"/><Relationship Id="rId24" Type="http://schemas.openxmlformats.org/officeDocument/2006/relationships/image" Target="../media/image85.emf"/><Relationship Id="rId32" Type="http://schemas.openxmlformats.org/officeDocument/2006/relationships/image" Target="../media/image89.emf"/><Relationship Id="rId37" Type="http://schemas.openxmlformats.org/officeDocument/2006/relationships/customXml" Target="../ink/ink86.xml"/><Relationship Id="rId40" Type="http://schemas.openxmlformats.org/officeDocument/2006/relationships/image" Target="../media/image93.emf"/><Relationship Id="rId45" Type="http://schemas.openxmlformats.org/officeDocument/2006/relationships/customXml" Target="../ink/ink90.xml"/><Relationship Id="rId53" Type="http://schemas.openxmlformats.org/officeDocument/2006/relationships/customXml" Target="../ink/ink94.xml"/><Relationship Id="rId58" Type="http://schemas.openxmlformats.org/officeDocument/2006/relationships/image" Target="../media/image102.emf"/><Relationship Id="rId66" Type="http://schemas.openxmlformats.org/officeDocument/2006/relationships/image" Target="../media/image106.emf"/><Relationship Id="rId74" Type="http://schemas.openxmlformats.org/officeDocument/2006/relationships/image" Target="../media/image110.emf"/><Relationship Id="rId79" Type="http://schemas.openxmlformats.org/officeDocument/2006/relationships/customXml" Target="../ink/ink107.xml"/><Relationship Id="rId87" Type="http://schemas.openxmlformats.org/officeDocument/2006/relationships/customXml" Target="../ink/ink111.xml"/><Relationship Id="rId5" Type="http://schemas.openxmlformats.org/officeDocument/2006/relationships/customXml" Target="../ink/ink70.xml"/><Relationship Id="rId61" Type="http://schemas.openxmlformats.org/officeDocument/2006/relationships/customXml" Target="../ink/ink98.xml"/><Relationship Id="rId82" Type="http://schemas.openxmlformats.org/officeDocument/2006/relationships/image" Target="../media/image114.emf"/><Relationship Id="rId90" Type="http://schemas.openxmlformats.org/officeDocument/2006/relationships/image" Target="../media/image118.emf"/><Relationship Id="rId95" Type="http://schemas.openxmlformats.org/officeDocument/2006/relationships/customXml" Target="../ink/ink115.xml"/><Relationship Id="rId19" Type="http://schemas.openxmlformats.org/officeDocument/2006/relationships/customXml" Target="../ink/ink77.xml"/><Relationship Id="rId14" Type="http://schemas.openxmlformats.org/officeDocument/2006/relationships/image" Target="../media/image80.emf"/><Relationship Id="rId22" Type="http://schemas.openxmlformats.org/officeDocument/2006/relationships/image" Target="../media/image84.emf"/><Relationship Id="rId27" Type="http://schemas.openxmlformats.org/officeDocument/2006/relationships/customXml" Target="../ink/ink81.xml"/><Relationship Id="rId30" Type="http://schemas.openxmlformats.org/officeDocument/2006/relationships/image" Target="../media/image88.emf"/><Relationship Id="rId35" Type="http://schemas.openxmlformats.org/officeDocument/2006/relationships/customXml" Target="../ink/ink85.xml"/><Relationship Id="rId43" Type="http://schemas.openxmlformats.org/officeDocument/2006/relationships/customXml" Target="../ink/ink89.xml"/><Relationship Id="rId48" Type="http://schemas.openxmlformats.org/officeDocument/2006/relationships/image" Target="../media/image97.emf"/><Relationship Id="rId56" Type="http://schemas.openxmlformats.org/officeDocument/2006/relationships/image" Target="../media/image101.emf"/><Relationship Id="rId64" Type="http://schemas.openxmlformats.org/officeDocument/2006/relationships/image" Target="../media/image105.emf"/><Relationship Id="rId69" Type="http://schemas.openxmlformats.org/officeDocument/2006/relationships/customXml" Target="../ink/ink102.xml"/><Relationship Id="rId77" Type="http://schemas.openxmlformats.org/officeDocument/2006/relationships/customXml" Target="../ink/ink106.xml"/><Relationship Id="rId100" Type="http://schemas.openxmlformats.org/officeDocument/2006/relationships/image" Target="../media/image123.emf"/><Relationship Id="rId8" Type="http://schemas.openxmlformats.org/officeDocument/2006/relationships/image" Target="../media/image52.emf"/><Relationship Id="rId51" Type="http://schemas.openxmlformats.org/officeDocument/2006/relationships/customXml" Target="../ink/ink93.xml"/><Relationship Id="rId72" Type="http://schemas.openxmlformats.org/officeDocument/2006/relationships/image" Target="../media/image109.emf"/><Relationship Id="rId80" Type="http://schemas.openxmlformats.org/officeDocument/2006/relationships/image" Target="../media/image113.emf"/><Relationship Id="rId85" Type="http://schemas.openxmlformats.org/officeDocument/2006/relationships/customXml" Target="../ink/ink110.xml"/><Relationship Id="rId93" Type="http://schemas.openxmlformats.org/officeDocument/2006/relationships/customXml" Target="../ink/ink114.xml"/><Relationship Id="rId98" Type="http://schemas.openxmlformats.org/officeDocument/2006/relationships/image" Target="../media/image122.emf"/><Relationship Id="rId3" Type="http://schemas.openxmlformats.org/officeDocument/2006/relationships/customXml" Target="../ink/ink69.xml"/><Relationship Id="rId12" Type="http://schemas.openxmlformats.org/officeDocument/2006/relationships/image" Target="../media/image79.emf"/><Relationship Id="rId17" Type="http://schemas.openxmlformats.org/officeDocument/2006/relationships/customXml" Target="../ink/ink76.xml"/><Relationship Id="rId25" Type="http://schemas.openxmlformats.org/officeDocument/2006/relationships/customXml" Target="../ink/ink80.xml"/><Relationship Id="rId33" Type="http://schemas.openxmlformats.org/officeDocument/2006/relationships/customXml" Target="../ink/ink84.xml"/><Relationship Id="rId38" Type="http://schemas.openxmlformats.org/officeDocument/2006/relationships/image" Target="../media/image92.emf"/><Relationship Id="rId46" Type="http://schemas.openxmlformats.org/officeDocument/2006/relationships/image" Target="../media/image96.emf"/><Relationship Id="rId59" Type="http://schemas.openxmlformats.org/officeDocument/2006/relationships/customXml" Target="../ink/ink97.xml"/><Relationship Id="rId67" Type="http://schemas.openxmlformats.org/officeDocument/2006/relationships/customXml" Target="../ink/ink101.xml"/><Relationship Id="rId20" Type="http://schemas.openxmlformats.org/officeDocument/2006/relationships/image" Target="../media/image83.emf"/><Relationship Id="rId41" Type="http://schemas.openxmlformats.org/officeDocument/2006/relationships/customXml" Target="../ink/ink88.xml"/><Relationship Id="rId54" Type="http://schemas.openxmlformats.org/officeDocument/2006/relationships/image" Target="../media/image100.emf"/><Relationship Id="rId62" Type="http://schemas.openxmlformats.org/officeDocument/2006/relationships/image" Target="../media/image104.emf"/><Relationship Id="rId70" Type="http://schemas.openxmlformats.org/officeDocument/2006/relationships/image" Target="../media/image108.emf"/><Relationship Id="rId75" Type="http://schemas.openxmlformats.org/officeDocument/2006/relationships/customXml" Target="../ink/ink105.xml"/><Relationship Id="rId83" Type="http://schemas.openxmlformats.org/officeDocument/2006/relationships/customXml" Target="../ink/ink109.xml"/><Relationship Id="rId88" Type="http://schemas.openxmlformats.org/officeDocument/2006/relationships/image" Target="../media/image117.emf"/><Relationship Id="rId91" Type="http://schemas.openxmlformats.org/officeDocument/2006/relationships/customXml" Target="../ink/ink113.xml"/><Relationship Id="rId96" Type="http://schemas.openxmlformats.org/officeDocument/2006/relationships/image" Target="../media/image1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emf"/><Relationship Id="rId15" Type="http://schemas.openxmlformats.org/officeDocument/2006/relationships/customXml" Target="../ink/ink75.xml"/><Relationship Id="rId23" Type="http://schemas.openxmlformats.org/officeDocument/2006/relationships/customXml" Target="../ink/ink79.xml"/><Relationship Id="rId28" Type="http://schemas.openxmlformats.org/officeDocument/2006/relationships/image" Target="../media/image87.emf"/><Relationship Id="rId36" Type="http://schemas.openxmlformats.org/officeDocument/2006/relationships/image" Target="../media/image91.emf"/><Relationship Id="rId49" Type="http://schemas.openxmlformats.org/officeDocument/2006/relationships/customXml" Target="../ink/ink92.xml"/><Relationship Id="rId57" Type="http://schemas.openxmlformats.org/officeDocument/2006/relationships/customXml" Target="../ink/ink96.xml"/><Relationship Id="rId10" Type="http://schemas.openxmlformats.org/officeDocument/2006/relationships/image" Target="../media/image53.emf"/><Relationship Id="rId31" Type="http://schemas.openxmlformats.org/officeDocument/2006/relationships/customXml" Target="../ink/ink83.xml"/><Relationship Id="rId44" Type="http://schemas.openxmlformats.org/officeDocument/2006/relationships/image" Target="../media/image95.emf"/><Relationship Id="rId52" Type="http://schemas.openxmlformats.org/officeDocument/2006/relationships/image" Target="../media/image99.emf"/><Relationship Id="rId60" Type="http://schemas.openxmlformats.org/officeDocument/2006/relationships/image" Target="../media/image103.emf"/><Relationship Id="rId65" Type="http://schemas.openxmlformats.org/officeDocument/2006/relationships/customXml" Target="../ink/ink100.xml"/><Relationship Id="rId73" Type="http://schemas.openxmlformats.org/officeDocument/2006/relationships/customXml" Target="../ink/ink104.xml"/><Relationship Id="rId78" Type="http://schemas.openxmlformats.org/officeDocument/2006/relationships/image" Target="../media/image112.emf"/><Relationship Id="rId81" Type="http://schemas.openxmlformats.org/officeDocument/2006/relationships/customXml" Target="../ink/ink108.xml"/><Relationship Id="rId86" Type="http://schemas.openxmlformats.org/officeDocument/2006/relationships/image" Target="../media/image116.emf"/><Relationship Id="rId94" Type="http://schemas.openxmlformats.org/officeDocument/2006/relationships/image" Target="../media/image120.emf"/><Relationship Id="rId99" Type="http://schemas.openxmlformats.org/officeDocument/2006/relationships/customXml" Target="../ink/ink117.xml"/><Relationship Id="rId4" Type="http://schemas.openxmlformats.org/officeDocument/2006/relationships/image" Target="../media/image48.emf"/><Relationship Id="rId9" Type="http://schemas.openxmlformats.org/officeDocument/2006/relationships/customXml" Target="../ink/ink72.xml"/><Relationship Id="rId13" Type="http://schemas.openxmlformats.org/officeDocument/2006/relationships/customXml" Target="../ink/ink74.xml"/><Relationship Id="rId18" Type="http://schemas.openxmlformats.org/officeDocument/2006/relationships/image" Target="../media/image82.emf"/><Relationship Id="rId39" Type="http://schemas.openxmlformats.org/officeDocument/2006/relationships/customXml" Target="../ink/ink8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8.xml"/><Relationship Id="rId13" Type="http://schemas.openxmlformats.org/officeDocument/2006/relationships/image" Target="../media/image134.emf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12" Type="http://schemas.openxmlformats.org/officeDocument/2006/relationships/customXml" Target="../ink/ink120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133.emf"/><Relationship Id="rId5" Type="http://schemas.openxmlformats.org/officeDocument/2006/relationships/image" Target="../media/image43.jpeg"/><Relationship Id="rId10" Type="http://schemas.openxmlformats.org/officeDocument/2006/relationships/customXml" Target="../ink/ink119.xml"/><Relationship Id="rId4" Type="http://schemas.openxmlformats.org/officeDocument/2006/relationships/image" Target="../media/image42.jpeg"/><Relationship Id="rId9" Type="http://schemas.openxmlformats.org/officeDocument/2006/relationships/image" Target="../media/image132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customXml" Target="../ink/ink4.xml"/><Relationship Id="rId18" Type="http://schemas.openxmlformats.org/officeDocument/2006/relationships/customXml" Target="../ink/ink5.xml"/><Relationship Id="rId26" Type="http://schemas.openxmlformats.org/officeDocument/2006/relationships/image" Target="../media/image13.emf"/><Relationship Id="rId3" Type="http://schemas.openxmlformats.org/officeDocument/2006/relationships/image" Target="../media/image8.jpeg"/><Relationship Id="rId21" Type="http://schemas.openxmlformats.org/officeDocument/2006/relationships/image" Target="../media/image16.emf"/><Relationship Id="rId34" Type="http://schemas.openxmlformats.org/officeDocument/2006/relationships/customXml" Target="../ink/ink9.xml"/><Relationship Id="rId7" Type="http://schemas.openxmlformats.org/officeDocument/2006/relationships/customXml" Target="../ink/ink1.xml"/><Relationship Id="rId12" Type="http://schemas.openxmlformats.org/officeDocument/2006/relationships/image" Target="../media/image9.emf"/><Relationship Id="rId17" Type="http://schemas.openxmlformats.org/officeDocument/2006/relationships/image" Target="../media/image14.emf"/><Relationship Id="rId25" Type="http://schemas.openxmlformats.org/officeDocument/2006/relationships/customXml" Target="../ink/ink7.xml"/><Relationship Id="rId33" Type="http://schemas.openxmlformats.org/officeDocument/2006/relationships/image" Target="../media/image19.emf"/><Relationship Id="rId38" Type="http://schemas.openxmlformats.org/officeDocument/2006/relationships/image" Target="../media/image16.png"/><Relationship Id="rId2" Type="http://schemas.openxmlformats.org/officeDocument/2006/relationships/image" Target="../media/image7.jpeg"/><Relationship Id="rId29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11" Type="http://schemas.openxmlformats.org/officeDocument/2006/relationships/customXml" Target="../ink/ink3.xml"/><Relationship Id="rId24" Type="http://schemas.openxmlformats.org/officeDocument/2006/relationships/image" Target="../media/image12.emf"/><Relationship Id="rId37" Type="http://schemas.openxmlformats.org/officeDocument/2006/relationships/image" Target="../media/image21.emf"/><Relationship Id="rId5" Type="http://schemas.openxmlformats.org/officeDocument/2006/relationships/image" Target="../media/image10.jpeg"/><Relationship Id="rId23" Type="http://schemas.openxmlformats.org/officeDocument/2006/relationships/customXml" Target="../ink/ink6.xml"/><Relationship Id="rId28" Type="http://schemas.openxmlformats.org/officeDocument/2006/relationships/image" Target="../media/image14.png"/><Relationship Id="rId36" Type="http://schemas.openxmlformats.org/officeDocument/2006/relationships/customXml" Target="../ink/ink10.xml"/><Relationship Id="rId10" Type="http://schemas.openxmlformats.org/officeDocument/2006/relationships/image" Target="../media/image8.emf"/><Relationship Id="rId4" Type="http://schemas.openxmlformats.org/officeDocument/2006/relationships/image" Target="../media/image9.jpeg"/><Relationship Id="rId9" Type="http://schemas.openxmlformats.org/officeDocument/2006/relationships/customXml" Target="../ink/ink2.xml"/><Relationship Id="rId22" Type="http://schemas.openxmlformats.org/officeDocument/2006/relationships/image" Target="../media/image12.png"/><Relationship Id="rId27" Type="http://schemas.openxmlformats.org/officeDocument/2006/relationships/image" Target="../media/image13.png"/><Relationship Id="rId30" Type="http://schemas.openxmlformats.org/officeDocument/2006/relationships/customXml" Target="../ink/ink8.xml"/><Relationship Id="rId35" Type="http://schemas.openxmlformats.org/officeDocument/2006/relationships/image" Target="../media/image2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13" Type="http://schemas.openxmlformats.org/officeDocument/2006/relationships/customXml" Target="../ink/ink14.xml"/><Relationship Id="rId18" Type="http://schemas.openxmlformats.org/officeDocument/2006/relationships/customXml" Target="../ink/ink17.xml"/><Relationship Id="rId26" Type="http://schemas.openxmlformats.org/officeDocument/2006/relationships/customXml" Target="../ink/ink21.xml"/><Relationship Id="rId39" Type="http://schemas.openxmlformats.org/officeDocument/2006/relationships/image" Target="../media/image39.emf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30.emf"/><Relationship Id="rId34" Type="http://schemas.openxmlformats.org/officeDocument/2006/relationships/customXml" Target="../ink/ink25.xml"/><Relationship Id="rId7" Type="http://schemas.openxmlformats.org/officeDocument/2006/relationships/customXml" Target="../ink/ink11.xml"/><Relationship Id="rId12" Type="http://schemas.openxmlformats.org/officeDocument/2006/relationships/image" Target="../media/image26.emf"/><Relationship Id="rId17" Type="http://schemas.openxmlformats.org/officeDocument/2006/relationships/customXml" Target="../ink/ink16.xml"/><Relationship Id="rId25" Type="http://schemas.openxmlformats.org/officeDocument/2006/relationships/image" Target="../media/image32.emf"/><Relationship Id="rId33" Type="http://schemas.openxmlformats.org/officeDocument/2006/relationships/image" Target="../media/image36.emf"/><Relationship Id="rId38" Type="http://schemas.openxmlformats.org/officeDocument/2006/relationships/customXml" Target="../ink/ink27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emf"/><Relationship Id="rId20" Type="http://schemas.openxmlformats.org/officeDocument/2006/relationships/customXml" Target="../ink/ink18.xml"/><Relationship Id="rId29" Type="http://schemas.openxmlformats.org/officeDocument/2006/relationships/image" Target="../media/image34.emf"/><Relationship Id="rId41" Type="http://schemas.openxmlformats.org/officeDocument/2006/relationships/image" Target="../media/image40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emf"/><Relationship Id="rId11" Type="http://schemas.openxmlformats.org/officeDocument/2006/relationships/customXml" Target="../ink/ink13.xml"/><Relationship Id="rId24" Type="http://schemas.openxmlformats.org/officeDocument/2006/relationships/customXml" Target="../ink/ink20.xml"/><Relationship Id="rId32" Type="http://schemas.openxmlformats.org/officeDocument/2006/relationships/customXml" Target="../ink/ink24.xml"/><Relationship Id="rId37" Type="http://schemas.openxmlformats.org/officeDocument/2006/relationships/image" Target="../media/image38.emf"/><Relationship Id="rId40" Type="http://schemas.openxmlformats.org/officeDocument/2006/relationships/customXml" Target="../ink/ink28.xml"/><Relationship Id="rId5" Type="http://schemas.openxmlformats.org/officeDocument/2006/relationships/oleObject" Target="../embeddings/oleObject1.bin"/><Relationship Id="rId15" Type="http://schemas.openxmlformats.org/officeDocument/2006/relationships/customXml" Target="../ink/ink15.xml"/><Relationship Id="rId23" Type="http://schemas.openxmlformats.org/officeDocument/2006/relationships/image" Target="../media/image31.emf"/><Relationship Id="rId28" Type="http://schemas.openxmlformats.org/officeDocument/2006/relationships/customXml" Target="../ink/ink22.xml"/><Relationship Id="rId36" Type="http://schemas.openxmlformats.org/officeDocument/2006/relationships/customXml" Target="../ink/ink26.xml"/><Relationship Id="rId10" Type="http://schemas.openxmlformats.org/officeDocument/2006/relationships/image" Target="../media/image25.emf"/><Relationship Id="rId19" Type="http://schemas.openxmlformats.org/officeDocument/2006/relationships/image" Target="../media/image29.emf"/><Relationship Id="rId31" Type="http://schemas.openxmlformats.org/officeDocument/2006/relationships/image" Target="../media/image35.emf"/><Relationship Id="rId4" Type="http://schemas.openxmlformats.org/officeDocument/2006/relationships/image" Target="../media/image23.jpeg"/><Relationship Id="rId9" Type="http://schemas.openxmlformats.org/officeDocument/2006/relationships/customXml" Target="../ink/ink12.xml"/><Relationship Id="rId14" Type="http://schemas.openxmlformats.org/officeDocument/2006/relationships/image" Target="../media/image27.emf"/><Relationship Id="rId22" Type="http://schemas.openxmlformats.org/officeDocument/2006/relationships/customXml" Target="../ink/ink19.xml"/><Relationship Id="rId27" Type="http://schemas.openxmlformats.org/officeDocument/2006/relationships/image" Target="../media/image33.emf"/><Relationship Id="rId30" Type="http://schemas.openxmlformats.org/officeDocument/2006/relationships/customXml" Target="../ink/ink23.xml"/><Relationship Id="rId35" Type="http://schemas.openxmlformats.org/officeDocument/2006/relationships/image" Target="../media/image3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29.xml"/><Relationship Id="rId13" Type="http://schemas.openxmlformats.org/officeDocument/2006/relationships/image" Target="../media/image370.emf"/><Relationship Id="rId18" Type="http://schemas.openxmlformats.org/officeDocument/2006/relationships/customXml" Target="../ink/ink34.xml"/><Relationship Id="rId26" Type="http://schemas.openxmlformats.org/officeDocument/2006/relationships/customXml" Target="../ink/ink36.xml"/><Relationship Id="rId3" Type="http://schemas.openxmlformats.org/officeDocument/2006/relationships/image" Target="../media/image28.png"/><Relationship Id="rId21" Type="http://schemas.openxmlformats.org/officeDocument/2006/relationships/customXml" Target="../ink/ink35.xml"/><Relationship Id="rId7" Type="http://schemas.openxmlformats.org/officeDocument/2006/relationships/image" Target="../media/image31.jpeg"/><Relationship Id="rId12" Type="http://schemas.openxmlformats.org/officeDocument/2006/relationships/customXml" Target="../ink/ink31.xml"/><Relationship Id="rId17" Type="http://schemas.openxmlformats.org/officeDocument/2006/relationships/image" Target="../media/image390.emf"/><Relationship Id="rId25" Type="http://schemas.openxmlformats.org/officeDocument/2006/relationships/image" Target="../media/image41.emf"/><Relationship Id="rId33" Type="http://schemas.openxmlformats.org/officeDocument/2006/relationships/image" Target="../media/image51.emf"/><Relationship Id="rId2" Type="http://schemas.openxmlformats.org/officeDocument/2006/relationships/notesSlide" Target="../notesSlides/notesSlide3.xml"/><Relationship Id="rId16" Type="http://schemas.openxmlformats.org/officeDocument/2006/relationships/customXml" Target="../ink/ink33.xml"/><Relationship Id="rId20" Type="http://schemas.openxmlformats.org/officeDocument/2006/relationships/image" Target="../media/image32.png"/><Relationship Id="rId29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60.emf"/><Relationship Id="rId32" Type="http://schemas.openxmlformats.org/officeDocument/2006/relationships/customXml" Target="../ink/ink39.xml"/><Relationship Id="rId5" Type="http://schemas.openxmlformats.org/officeDocument/2006/relationships/image" Target="../media/image29.jpeg"/><Relationship Id="rId15" Type="http://schemas.openxmlformats.org/officeDocument/2006/relationships/image" Target="../media/image380.emf"/><Relationship Id="rId28" Type="http://schemas.openxmlformats.org/officeDocument/2006/relationships/customXml" Target="../ink/ink37.xml"/><Relationship Id="rId10" Type="http://schemas.openxmlformats.org/officeDocument/2006/relationships/customXml" Target="../ink/ink30.xml"/><Relationship Id="rId19" Type="http://schemas.openxmlformats.org/officeDocument/2006/relationships/image" Target="../media/image400.emf"/><Relationship Id="rId31" Type="http://schemas.openxmlformats.org/officeDocument/2006/relationships/image" Target="../media/image50.emf"/><Relationship Id="rId4" Type="http://schemas.microsoft.com/office/2007/relationships/hdphoto" Target="../media/hdphoto1.wdp"/><Relationship Id="rId9" Type="http://schemas.openxmlformats.org/officeDocument/2006/relationships/image" Target="../media/image350.emf"/><Relationship Id="rId14" Type="http://schemas.openxmlformats.org/officeDocument/2006/relationships/customXml" Target="../ink/ink32.xml"/><Relationship Id="rId27" Type="http://schemas.openxmlformats.org/officeDocument/2006/relationships/image" Target="../media/image42.emf"/><Relationship Id="rId30" Type="http://schemas.openxmlformats.org/officeDocument/2006/relationships/customXml" Target="../ink/ink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262321" y="1463435"/>
            <a:ext cx="8775777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339443" y="2070775"/>
            <a:ext cx="55805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Внедрение процессного подхода в нефтяной компании в Казахстане: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ЗАМЫСЛЫ И РЕАЛИИ</a:t>
            </a:r>
            <a:endParaRPr lang="ru-RU" sz="20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31778" y="3531060"/>
            <a:ext cx="558052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Докладчик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Нурпеисов Марат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CEO </a:t>
            </a:r>
            <a:r>
              <a:rPr lang="ru-RU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АО «Нефтяная компания «Кор»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Управляющий партнер </a:t>
            </a:r>
            <a:r>
              <a:rPr lang="kk-KZ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ТОО </a:t>
            </a:r>
            <a:r>
              <a:rPr lang="ru-RU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</a:t>
            </a:r>
            <a:r>
              <a:rPr lang="en-US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Management Technology</a:t>
            </a:r>
            <a:r>
              <a:rPr lang="ru-RU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</a:p>
          <a:p>
            <a:endParaRPr lang="ru-RU" sz="2000" b="1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6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marat_kzo@mail.ru</a:t>
            </a:r>
            <a:endParaRPr lang="ru-RU" sz="1600" b="1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87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43281" y="837398"/>
            <a:ext cx="8682605" cy="5339564"/>
          </a:xfrm>
        </p:spPr>
        <p:txBody>
          <a:bodyPr/>
          <a:lstStyle/>
          <a:p>
            <a:r>
              <a:rPr lang="kk-KZ" dirty="0" smtClean="0">
                <a:solidFill>
                  <a:srgbClr val="0060A8"/>
                </a:solidFill>
                <a:latin typeface="Comic Sans MS" pitchFamily="66" charset="0"/>
              </a:rPr>
              <a:t>Главенство </a:t>
            </a:r>
            <a:r>
              <a:rPr lang="kk-KZ" b="1" i="1" dirty="0" smtClean="0">
                <a:solidFill>
                  <a:srgbClr val="0060A8"/>
                </a:solidFill>
                <a:latin typeface="Comic Sans MS" pitchFamily="66" charset="0"/>
              </a:rPr>
              <a:t>бизнес</a:t>
            </a:r>
            <a:r>
              <a:rPr lang="ru-RU" b="1" i="1" dirty="0" smtClean="0">
                <a:solidFill>
                  <a:srgbClr val="0060A8"/>
                </a:solidFill>
                <a:latin typeface="Comic Sans MS" pitchFamily="66" charset="0"/>
              </a:rPr>
              <a:t>-</a:t>
            </a:r>
            <a:r>
              <a:rPr lang="kk-KZ" b="1" i="1" dirty="0" smtClean="0">
                <a:solidFill>
                  <a:srgbClr val="0060A8"/>
                </a:solidFill>
                <a:latin typeface="Comic Sans MS" pitchFamily="66" charset="0"/>
              </a:rPr>
              <a:t>архитектуры</a:t>
            </a:r>
            <a:r>
              <a:rPr lang="kk-KZ" dirty="0" smtClean="0">
                <a:solidFill>
                  <a:srgbClr val="0060A8"/>
                </a:solidFill>
                <a:latin typeface="Comic Sans MS" pitchFamily="66" charset="0"/>
              </a:rPr>
              <a:t>.</a:t>
            </a:r>
            <a:endParaRPr lang="ru-RU" dirty="0" smtClean="0">
              <a:solidFill>
                <a:srgbClr val="0060A8"/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Использование по возможности одной </a:t>
            </a:r>
            <a:r>
              <a:rPr lang="ru-RU" b="1" i="1" dirty="0" smtClean="0">
                <a:solidFill>
                  <a:srgbClr val="0060A8"/>
                </a:solidFill>
                <a:latin typeface="Comic Sans MS" pitchFamily="66" charset="0"/>
              </a:rPr>
              <a:t>платформы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 и единой </a:t>
            </a:r>
            <a:r>
              <a:rPr lang="ru-RU" b="1" dirty="0" smtClean="0">
                <a:solidFill>
                  <a:srgbClr val="0060A8"/>
                </a:solidFill>
                <a:latin typeface="Comic Sans MS" pitchFamily="66" charset="0"/>
              </a:rPr>
              <a:t>БД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. Экспорт-импорт данных </a:t>
            </a:r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- min.</a:t>
            </a:r>
            <a:endParaRPr lang="ru-RU" dirty="0" smtClean="0">
              <a:solidFill>
                <a:srgbClr val="0060A8"/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Внесение информации в БД </a:t>
            </a:r>
            <a:r>
              <a:rPr lang="ru-RU" b="1" i="1" dirty="0" smtClean="0">
                <a:solidFill>
                  <a:srgbClr val="0060A8"/>
                </a:solidFill>
                <a:latin typeface="Comic Sans MS" pitchFamily="66" charset="0"/>
              </a:rPr>
              <a:t>один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 раз в то самое </a:t>
            </a:r>
            <a:r>
              <a:rPr lang="ru-RU" b="1" i="1" dirty="0" smtClean="0">
                <a:solidFill>
                  <a:srgbClr val="0060A8"/>
                </a:solidFill>
                <a:latin typeface="Comic Sans MS" pitchFamily="66" charset="0"/>
              </a:rPr>
              <a:t>время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, в том самом </a:t>
            </a:r>
            <a:r>
              <a:rPr lang="ru-RU" b="1" i="1" dirty="0" smtClean="0">
                <a:solidFill>
                  <a:srgbClr val="0060A8"/>
                </a:solidFill>
                <a:latin typeface="Comic Sans MS" pitchFamily="66" charset="0"/>
              </a:rPr>
              <a:t>месте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, тем ответственным </a:t>
            </a:r>
            <a:r>
              <a:rPr lang="ru-RU" b="1" i="1" dirty="0" smtClean="0">
                <a:solidFill>
                  <a:srgbClr val="0060A8"/>
                </a:solidFill>
                <a:latin typeface="Comic Sans MS" pitchFamily="66" charset="0"/>
              </a:rPr>
              <a:t>сотрудником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 когда, где и кем было сделано.</a:t>
            </a:r>
            <a:endParaRPr lang="en-US" dirty="0" smtClean="0">
              <a:solidFill>
                <a:srgbClr val="0060A8"/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Использование уникальных </a:t>
            </a:r>
            <a:r>
              <a:rPr lang="ru-RU" b="1" i="1" dirty="0" smtClean="0">
                <a:solidFill>
                  <a:srgbClr val="0060A8"/>
                </a:solidFill>
                <a:latin typeface="Comic Sans MS" pitchFamily="66" charset="0"/>
              </a:rPr>
              <a:t>справочников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, за каждым из которых закреплен владелец.</a:t>
            </a:r>
          </a:p>
          <a:p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Быстродействие и </a:t>
            </a:r>
            <a:r>
              <a:rPr lang="ru-RU" b="1" i="1" dirty="0" smtClean="0">
                <a:solidFill>
                  <a:srgbClr val="0060A8"/>
                </a:solidFill>
                <a:latin typeface="Comic Sans MS" pitchFamily="66" charset="0"/>
              </a:rPr>
              <a:t>скорость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 коммуникаций.</a:t>
            </a:r>
          </a:p>
          <a:p>
            <a:endParaRPr lang="ru-RU" dirty="0">
              <a:solidFill>
                <a:srgbClr val="0060A8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ПРИНЦИПЫ АВТОМАТИЗАЦИИ</a:t>
            </a:r>
            <a:endParaRPr lang="ru-RU" sz="32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Рукописные данные 3"/>
              <p14:cNvContentPartPr/>
              <p14:nvPr/>
            </p14:nvContentPartPr>
            <p14:xfrm>
              <a:off x="2651684" y="1008663"/>
              <a:ext cx="3703320" cy="92880"/>
            </p14:xfrm>
          </p:contentPart>
        </mc:Choice>
        <mc:Fallback xmlns="">
          <p:pic>
            <p:nvPicPr>
              <p:cNvPr id="4" name="Рукописные данные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19644" y="923703"/>
                <a:ext cx="3754080" cy="26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Рукописные данные 4"/>
              <p14:cNvContentPartPr/>
              <p14:nvPr/>
            </p14:nvContentPartPr>
            <p14:xfrm>
              <a:off x="623444" y="1988583"/>
              <a:ext cx="1879560" cy="52200"/>
            </p14:xfrm>
          </p:contentPart>
        </mc:Choice>
        <mc:Fallback xmlns="">
          <p:pic>
            <p:nvPicPr>
              <p:cNvPr id="5" name="Рукописные данные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0404" y="1897143"/>
                <a:ext cx="1921320" cy="21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Рукописные данные 5"/>
              <p14:cNvContentPartPr/>
              <p14:nvPr/>
            </p14:nvContentPartPr>
            <p14:xfrm>
              <a:off x="4406324" y="1970583"/>
              <a:ext cx="475920" cy="12240"/>
            </p14:xfrm>
          </p:contentPart>
        </mc:Choice>
        <mc:Fallback xmlns="">
          <p:pic>
            <p:nvPicPr>
              <p:cNvPr id="6" name="Рукописные данные 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83284" y="1876263"/>
                <a:ext cx="517320" cy="18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Рукописные данные 6"/>
              <p14:cNvContentPartPr/>
              <p14:nvPr/>
            </p14:nvContentPartPr>
            <p14:xfrm>
              <a:off x="5494964" y="2866263"/>
              <a:ext cx="771120" cy="34200"/>
            </p14:xfrm>
          </p:contentPart>
        </mc:Choice>
        <mc:Fallback xmlns="">
          <p:pic>
            <p:nvPicPr>
              <p:cNvPr id="7" name="Рукописные данные 6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468324" y="2775183"/>
                <a:ext cx="825120" cy="18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8" name="Рукописные данные 7"/>
              <p14:cNvContentPartPr/>
              <p14:nvPr/>
            </p14:nvContentPartPr>
            <p14:xfrm>
              <a:off x="1726844" y="3231303"/>
              <a:ext cx="1062720" cy="59400"/>
            </p14:xfrm>
          </p:contentPart>
        </mc:Choice>
        <mc:Fallback xmlns="">
          <p:pic>
            <p:nvPicPr>
              <p:cNvPr id="8" name="Рукописные данные 7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703444" y="3163263"/>
                <a:ext cx="1119960" cy="21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9" name="Рукописные данные 8"/>
              <p14:cNvContentPartPr/>
              <p14:nvPr/>
            </p14:nvContentPartPr>
            <p14:xfrm>
              <a:off x="5145404" y="3275223"/>
              <a:ext cx="1023840" cy="14760"/>
            </p14:xfrm>
          </p:contentPart>
        </mc:Choice>
        <mc:Fallback xmlns="">
          <p:pic>
            <p:nvPicPr>
              <p:cNvPr id="9" name="Рукописные данные 8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114084" y="3172263"/>
                <a:ext cx="1092600" cy="22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0" name="Рукописные данные 9"/>
              <p14:cNvContentPartPr/>
              <p14:nvPr/>
            </p14:nvContentPartPr>
            <p14:xfrm>
              <a:off x="3225884" y="3596343"/>
              <a:ext cx="2270520" cy="99720"/>
            </p14:xfrm>
          </p:contentPart>
        </mc:Choice>
        <mc:Fallback xmlns="">
          <p:pic>
            <p:nvPicPr>
              <p:cNvPr id="10" name="Рукописные данные 9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199964" y="3506343"/>
                <a:ext cx="2331720" cy="28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1" name="Рукописные данные 10"/>
              <p14:cNvContentPartPr/>
              <p14:nvPr/>
            </p14:nvContentPartPr>
            <p14:xfrm>
              <a:off x="5515844" y="4571943"/>
              <a:ext cx="2278800" cy="19440"/>
            </p14:xfrm>
          </p:contentPart>
        </mc:Choice>
        <mc:Fallback xmlns="">
          <p:pic>
            <p:nvPicPr>
              <p:cNvPr id="11" name="Рукописные данные 10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480924" y="4461063"/>
                <a:ext cx="2372760" cy="23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2" name="Рукописные данные 11"/>
              <p14:cNvContentPartPr/>
              <p14:nvPr/>
            </p14:nvContentPartPr>
            <p14:xfrm>
              <a:off x="3951644" y="5421183"/>
              <a:ext cx="1377360" cy="32040"/>
            </p14:xfrm>
          </p:contentPart>
        </mc:Choice>
        <mc:Fallback xmlns="">
          <p:pic>
            <p:nvPicPr>
              <p:cNvPr id="12" name="Рукописные данные 11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3913124" y="5313543"/>
                <a:ext cx="1469520" cy="232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9573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356A00-3E7B-4DC0-8CB3-1EB6E56DCE3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41300" y="536622"/>
            <a:ext cx="8636000" cy="6237558"/>
            <a:chOff x="241300" y="536622"/>
            <a:chExt cx="8636000" cy="6237558"/>
          </a:xfrm>
        </p:grpSpPr>
        <p:sp>
          <p:nvSpPr>
            <p:cNvPr id="122" name="Скругленный прямоугольник 121"/>
            <p:cNvSpPr/>
            <p:nvPr/>
          </p:nvSpPr>
          <p:spPr>
            <a:xfrm>
              <a:off x="2501900" y="1346200"/>
              <a:ext cx="4000500" cy="38354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dirty="0" smtClean="0">
                  <a:solidFill>
                    <a:prstClr val="white"/>
                  </a:solidFill>
                </a:rPr>
                <a:t>Автоматизированная система</a:t>
              </a:r>
              <a:endParaRPr lang="ru-RU" dirty="0">
                <a:solidFill>
                  <a:prstClr val="white"/>
                </a:solidFill>
              </a:endParaRPr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241300" y="536622"/>
              <a:ext cx="8636000" cy="6237558"/>
              <a:chOff x="241300" y="536622"/>
              <a:chExt cx="8636000" cy="6237558"/>
            </a:xfrm>
          </p:grpSpPr>
          <p:graphicFrame>
            <p:nvGraphicFramePr>
              <p:cNvPr id="115" name="Схема 114"/>
              <p:cNvGraphicFramePr/>
              <p:nvPr>
                <p:extLst>
                  <p:ext uri="{D42A27DB-BD31-4B8C-83A1-F6EECF244321}">
                    <p14:modId xmlns:p14="http://schemas.microsoft.com/office/powerpoint/2010/main" val="124136992"/>
                  </p:ext>
                </p:extLst>
              </p:nvPr>
            </p:nvGraphicFramePr>
            <p:xfrm>
              <a:off x="241300" y="1041400"/>
              <a:ext cx="2184400" cy="48133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graphicFrame>
            <p:nvGraphicFramePr>
              <p:cNvPr id="116" name="Схема 115"/>
              <p:cNvGraphicFramePr/>
              <p:nvPr>
                <p:extLst>
                  <p:ext uri="{D42A27DB-BD31-4B8C-83A1-F6EECF244321}">
                    <p14:modId xmlns:p14="http://schemas.microsoft.com/office/powerpoint/2010/main" val="1912443414"/>
                  </p:ext>
                </p:extLst>
              </p:nvPr>
            </p:nvGraphicFramePr>
            <p:xfrm>
              <a:off x="2216150" y="536622"/>
              <a:ext cx="4330700" cy="77147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  <p:graphicFrame>
            <p:nvGraphicFramePr>
              <p:cNvPr id="117" name="Схема 116"/>
              <p:cNvGraphicFramePr/>
              <p:nvPr>
                <p:extLst>
                  <p:ext uri="{D42A27DB-BD31-4B8C-83A1-F6EECF244321}">
                    <p14:modId xmlns:p14="http://schemas.microsoft.com/office/powerpoint/2010/main" val="2354934181"/>
                  </p:ext>
                </p:extLst>
              </p:nvPr>
            </p:nvGraphicFramePr>
            <p:xfrm>
              <a:off x="2451100" y="1752600"/>
              <a:ext cx="3746500" cy="3429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graphicFrame>
            <p:nvGraphicFramePr>
              <p:cNvPr id="118" name="Схема 117"/>
              <p:cNvGraphicFramePr/>
              <p:nvPr>
                <p:extLst>
                  <p:ext uri="{D42A27DB-BD31-4B8C-83A1-F6EECF244321}">
                    <p14:modId xmlns:p14="http://schemas.microsoft.com/office/powerpoint/2010/main" val="1966727235"/>
                  </p:ext>
                </p:extLst>
              </p:nvPr>
            </p:nvGraphicFramePr>
            <p:xfrm>
              <a:off x="6731000" y="1146222"/>
              <a:ext cx="2146300" cy="440367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sp>
            <p:nvSpPr>
              <p:cNvPr id="133" name="Выноска со стрелкой вверх 132"/>
              <p:cNvSpPr/>
              <p:nvPr/>
            </p:nvSpPr>
            <p:spPr>
              <a:xfrm>
                <a:off x="444500" y="5232400"/>
                <a:ext cx="8191500" cy="1541780"/>
              </a:xfrm>
              <a:prstGeom prst="upArrowCallout">
                <a:avLst>
                  <a:gd name="adj1" fmla="val 157174"/>
                  <a:gd name="adj2" fmla="val 151087"/>
                  <a:gd name="adj3" fmla="val 25000"/>
                  <a:gd name="adj4" fmla="val 64977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ru-RU" dirty="0" smtClean="0">
                    <a:solidFill>
                      <a:prstClr val="white"/>
                    </a:solidFill>
                  </a:rPr>
                  <a:t>Модули автоматизации</a:t>
                </a:r>
                <a:endParaRPr lang="ru-RU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4" name="Скругленный прямоугольник 133"/>
              <p:cNvSpPr/>
              <p:nvPr/>
            </p:nvSpPr>
            <p:spPr>
              <a:xfrm>
                <a:off x="647700" y="5835650"/>
                <a:ext cx="1358900" cy="449263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000" dirty="0">
                    <a:solidFill>
                      <a:prstClr val="white"/>
                    </a:solidFill>
                  </a:rPr>
                  <a:t>Бухгалтерский и </a:t>
                </a:r>
                <a:r>
                  <a:rPr lang="ru-RU" sz="1200" dirty="0">
                    <a:solidFill>
                      <a:prstClr val="white"/>
                    </a:solidFill>
                  </a:rPr>
                  <a:t>налоговый</a:t>
                </a:r>
                <a:r>
                  <a:rPr lang="ru-RU" sz="1000" dirty="0">
                    <a:solidFill>
                      <a:prstClr val="white"/>
                    </a:solidFill>
                  </a:rPr>
                  <a:t> учет</a:t>
                </a:r>
              </a:p>
            </p:txBody>
          </p:sp>
          <p:sp>
            <p:nvSpPr>
              <p:cNvPr id="135" name="Скругленный прямоугольник 134"/>
              <p:cNvSpPr/>
              <p:nvPr/>
            </p:nvSpPr>
            <p:spPr>
              <a:xfrm>
                <a:off x="2006600" y="5835651"/>
                <a:ext cx="755650" cy="449262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>
                    <a:solidFill>
                      <a:prstClr val="white"/>
                    </a:solidFill>
                  </a:rPr>
                  <a:t>HR</a:t>
                </a:r>
                <a:endParaRPr lang="ru-RU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Скругленный прямоугольник 135"/>
              <p:cNvSpPr/>
              <p:nvPr/>
            </p:nvSpPr>
            <p:spPr>
              <a:xfrm>
                <a:off x="647700" y="6308726"/>
                <a:ext cx="2114550" cy="384174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>
                    <a:solidFill>
                      <a:prstClr val="white"/>
                    </a:solidFill>
                  </a:rPr>
                  <a:t>Планирование и выполнения работ</a:t>
                </a:r>
                <a:endParaRPr lang="ru-RU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Скругленный прямоугольник 136"/>
              <p:cNvSpPr/>
              <p:nvPr/>
            </p:nvSpPr>
            <p:spPr>
              <a:xfrm>
                <a:off x="2796540" y="6117911"/>
                <a:ext cx="1375410" cy="384174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100" dirty="0" smtClean="0">
                    <a:solidFill>
                      <a:prstClr val="white"/>
                    </a:solidFill>
                  </a:rPr>
                  <a:t>Документооборот</a:t>
                </a:r>
                <a:endParaRPr lang="ru-RU" sz="11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8" name="Скругленный прямоугольник 137"/>
              <p:cNvSpPr/>
              <p:nvPr/>
            </p:nvSpPr>
            <p:spPr>
              <a:xfrm>
                <a:off x="4200525" y="6119183"/>
                <a:ext cx="1042035" cy="384174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>
                    <a:solidFill>
                      <a:prstClr val="white"/>
                    </a:solidFill>
                  </a:rPr>
                  <a:t>Управление</a:t>
                </a:r>
                <a:r>
                  <a:rPr lang="ru-RU" sz="1000" dirty="0" smtClean="0">
                    <a:solidFill>
                      <a:prstClr val="white"/>
                    </a:solidFill>
                  </a:rPr>
                  <a:t> запасами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Скругленный прямоугольник 138"/>
              <p:cNvSpPr/>
              <p:nvPr/>
            </p:nvSpPr>
            <p:spPr>
              <a:xfrm>
                <a:off x="5261609" y="6119183"/>
                <a:ext cx="1059182" cy="384174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>
                    <a:solidFill>
                      <a:prstClr val="white"/>
                    </a:solidFill>
                  </a:rPr>
                  <a:t>Управление</a:t>
                </a:r>
                <a:r>
                  <a:rPr lang="ru-RU" sz="1000" dirty="0" smtClean="0">
                    <a:solidFill>
                      <a:prstClr val="white"/>
                    </a:solidFill>
                  </a:rPr>
                  <a:t> договорами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0" name="Скругленный прямоугольник 139"/>
              <p:cNvSpPr/>
              <p:nvPr/>
            </p:nvSpPr>
            <p:spPr>
              <a:xfrm>
                <a:off x="6367145" y="6256338"/>
                <a:ext cx="1024255" cy="384174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000" dirty="0" smtClean="0">
                    <a:solidFill>
                      <a:prstClr val="white"/>
                    </a:solidFill>
                  </a:rPr>
                  <a:t>Управление закупом</a:t>
                </a:r>
                <a:endParaRPr lang="ru-RU" sz="10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1" name="Скругленный прямоугольник 140"/>
              <p:cNvSpPr/>
              <p:nvPr/>
            </p:nvSpPr>
            <p:spPr>
              <a:xfrm>
                <a:off x="6372860" y="5835650"/>
                <a:ext cx="1033780" cy="384174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dirty="0" smtClean="0">
                    <a:solidFill>
                      <a:prstClr val="white"/>
                    </a:solidFill>
                  </a:rPr>
                  <a:t>Управление </a:t>
                </a:r>
                <a:r>
                  <a:rPr lang="ru-RU" sz="1200" dirty="0" err="1" smtClean="0">
                    <a:solidFill>
                      <a:prstClr val="white"/>
                    </a:solidFill>
                  </a:rPr>
                  <a:t>ТОиР</a:t>
                </a:r>
                <a:endParaRPr lang="ru-RU" sz="12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Скругленный прямоугольник 141"/>
              <p:cNvSpPr/>
              <p:nvPr/>
            </p:nvSpPr>
            <p:spPr>
              <a:xfrm>
                <a:off x="3897312" y="5430838"/>
                <a:ext cx="1285876" cy="384174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200" b="1" dirty="0" smtClean="0">
                    <a:solidFill>
                      <a:prstClr val="white"/>
                    </a:solidFill>
                  </a:rPr>
                  <a:t>Управления производством</a:t>
                </a:r>
                <a:endParaRPr lang="ru-RU" sz="1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Скругленный прямоугольник 142"/>
              <p:cNvSpPr/>
              <p:nvPr/>
            </p:nvSpPr>
            <p:spPr>
              <a:xfrm>
                <a:off x="7461885" y="5845811"/>
                <a:ext cx="1033780" cy="384174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000" dirty="0" smtClean="0">
                    <a:solidFill>
                      <a:prstClr val="white"/>
                    </a:solidFill>
                  </a:rPr>
                  <a:t>Проектный </a:t>
                </a:r>
                <a:r>
                  <a:rPr lang="ru-RU" sz="1400" dirty="0" smtClean="0">
                    <a:solidFill>
                      <a:prstClr val="white"/>
                    </a:solidFill>
                  </a:rPr>
                  <a:t>офис</a:t>
                </a:r>
                <a:endParaRPr lang="ru-RU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4" name="Скругленный прямоугольник 143"/>
              <p:cNvSpPr/>
              <p:nvPr/>
            </p:nvSpPr>
            <p:spPr>
              <a:xfrm>
                <a:off x="7452360" y="6259196"/>
                <a:ext cx="1033780" cy="384174"/>
              </a:xfrm>
              <a:prstGeom prst="round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>
                    <a:solidFill>
                      <a:prstClr val="white"/>
                    </a:solidFill>
                  </a:rPr>
                  <a:t>ITIL</a:t>
                </a:r>
                <a:endParaRPr lang="ru-RU" sz="1400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3" name="Заголовок 2"/>
          <p:cNvSpPr>
            <a:spLocks noGrp="1"/>
          </p:cNvSpPr>
          <p:nvPr>
            <p:ph type="title"/>
          </p:nvPr>
        </p:nvSpPr>
        <p:spPr>
          <a:xfrm>
            <a:off x="628650" y="38099"/>
            <a:ext cx="7886700" cy="50006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3200" b="1" u="sng" dirty="0"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  <a:ea typeface="+mn-ea"/>
                <a:cs typeface="+mn-cs"/>
              </a:rPr>
              <a:t>АВТОМАТИЗАЦИЯ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02722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Теоретически, между теорией и практикой нет различий.</a:t>
            </a:r>
          </a:p>
          <a:p>
            <a:pPr marL="0" indent="0" algn="r">
              <a:buNone/>
            </a:pPr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Но на практике они есть.</a:t>
            </a:r>
          </a:p>
          <a:p>
            <a:pPr marL="0" indent="0" algn="r">
              <a:buNone/>
            </a:pP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Johannes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Lambertus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Adriana van de </a:t>
            </a:r>
            <a:r>
              <a:rPr lang="en-US" sz="1800" dirty="0" err="1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Snepscheut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 marL="0" indent="0">
              <a:buNone/>
              <a:tabLst>
                <a:tab pos="3676650" algn="l"/>
                <a:tab pos="6727825" algn="l"/>
                <a:tab pos="6815138" algn="l"/>
              </a:tabLst>
            </a:pPr>
            <a:r>
              <a:rPr lang="ru-RU" sz="2400" dirty="0" smtClean="0">
                <a:solidFill>
                  <a:srgbClr val="0060A8"/>
                </a:solidFill>
                <a:latin typeface="Comic Sans MS" pitchFamily="66" charset="0"/>
              </a:rPr>
              <a:t>ТЕОРИЯ	(</a:t>
            </a:r>
            <a:r>
              <a:rPr lang="en-US" sz="2400" dirty="0" err="1">
                <a:solidFill>
                  <a:srgbClr val="0060A8"/>
                </a:solidFill>
                <a:latin typeface="Comic Sans MS" pitchFamily="66" charset="0"/>
              </a:rPr>
              <a:t>vs</a:t>
            </a:r>
            <a:r>
              <a:rPr lang="en-US" sz="2400" dirty="0">
                <a:solidFill>
                  <a:srgbClr val="0060A8"/>
                </a:solidFill>
                <a:latin typeface="Comic Sans MS" pitchFamily="66" charset="0"/>
              </a:rPr>
              <a:t>, or, + </a:t>
            </a:r>
            <a:r>
              <a:rPr lang="en-US" sz="2400" dirty="0" smtClean="0">
                <a:solidFill>
                  <a:srgbClr val="0060A8"/>
                </a:solidFill>
                <a:latin typeface="Comic Sans MS" pitchFamily="66" charset="0"/>
              </a:rPr>
              <a:t>?)</a:t>
            </a:r>
            <a:r>
              <a:rPr lang="ru-RU" sz="2400" dirty="0" smtClean="0">
                <a:solidFill>
                  <a:srgbClr val="0060A8"/>
                </a:solidFill>
                <a:latin typeface="Comic Sans MS" pitchFamily="66" charset="0"/>
              </a:rPr>
              <a:t>	ПРАКТИКА</a:t>
            </a:r>
          </a:p>
          <a:p>
            <a:pPr marL="0" indent="0">
              <a:buNone/>
              <a:tabLst>
                <a:tab pos="3676650" algn="l"/>
                <a:tab pos="7353300" algn="l"/>
              </a:tabLst>
            </a:pPr>
            <a:r>
              <a:rPr lang="ru-RU" sz="2400" dirty="0" smtClean="0">
                <a:solidFill>
                  <a:srgbClr val="0060A8"/>
                </a:solidFill>
                <a:latin typeface="Comic Sans MS" pitchFamily="66" charset="0"/>
              </a:rPr>
              <a:t>ЗНАНИЯ	(</a:t>
            </a:r>
            <a:r>
              <a:rPr lang="en-US" sz="2400" dirty="0" err="1">
                <a:solidFill>
                  <a:srgbClr val="0060A8"/>
                </a:solidFill>
                <a:latin typeface="Comic Sans MS" pitchFamily="66" charset="0"/>
              </a:rPr>
              <a:t>vs</a:t>
            </a:r>
            <a:r>
              <a:rPr lang="en-US" sz="2400" dirty="0">
                <a:solidFill>
                  <a:srgbClr val="0060A8"/>
                </a:solidFill>
                <a:latin typeface="Comic Sans MS" pitchFamily="66" charset="0"/>
              </a:rPr>
              <a:t>, or, + </a:t>
            </a:r>
            <a:r>
              <a:rPr lang="en-US" sz="2400" dirty="0" smtClean="0">
                <a:solidFill>
                  <a:srgbClr val="0060A8"/>
                </a:solidFill>
                <a:latin typeface="Comic Sans MS" pitchFamily="66" charset="0"/>
              </a:rPr>
              <a:t>?)</a:t>
            </a:r>
            <a:r>
              <a:rPr lang="ru-RU" sz="2400" dirty="0" smtClean="0">
                <a:solidFill>
                  <a:srgbClr val="0060A8"/>
                </a:solidFill>
                <a:latin typeface="Comic Sans MS" pitchFamily="66" charset="0"/>
              </a:rPr>
              <a:t>	ОПЫТ</a:t>
            </a:r>
          </a:p>
          <a:p>
            <a:pPr marL="0" indent="0">
              <a:buNone/>
              <a:tabLst>
                <a:tab pos="3676650" algn="l"/>
              </a:tabLst>
            </a:pPr>
            <a:r>
              <a:rPr lang="ru-RU" sz="2400" dirty="0" smtClean="0">
                <a:solidFill>
                  <a:srgbClr val="0060A8"/>
                </a:solidFill>
                <a:latin typeface="Comic Sans MS" pitchFamily="66" charset="0"/>
              </a:rPr>
              <a:t>КОНСАЛТИНГ	(</a:t>
            </a:r>
            <a:r>
              <a:rPr lang="en-US" sz="2400" dirty="0" err="1">
                <a:solidFill>
                  <a:srgbClr val="0060A8"/>
                </a:solidFill>
                <a:latin typeface="Comic Sans MS" pitchFamily="66" charset="0"/>
              </a:rPr>
              <a:t>vs</a:t>
            </a:r>
            <a:r>
              <a:rPr lang="en-US" sz="2400" dirty="0">
                <a:solidFill>
                  <a:srgbClr val="0060A8"/>
                </a:solidFill>
                <a:latin typeface="Comic Sans MS" pitchFamily="66" charset="0"/>
              </a:rPr>
              <a:t>, or, + </a:t>
            </a:r>
            <a:r>
              <a:rPr lang="en-US" sz="2400" dirty="0" smtClean="0">
                <a:solidFill>
                  <a:srgbClr val="0060A8"/>
                </a:solidFill>
                <a:latin typeface="Comic Sans MS" pitchFamily="66" charset="0"/>
              </a:rPr>
              <a:t>?)</a:t>
            </a:r>
            <a:r>
              <a:rPr lang="ru-RU" sz="2400" dirty="0" smtClean="0">
                <a:solidFill>
                  <a:srgbClr val="0060A8"/>
                </a:solidFill>
                <a:latin typeface="Comic Sans MS" pitchFamily="66" charset="0"/>
              </a:rPr>
              <a:t>	НАСТАВНИЧЕСТВО</a:t>
            </a:r>
          </a:p>
          <a:p>
            <a:pPr marL="0" indent="0" algn="ctr">
              <a:buNone/>
              <a:tabLst>
                <a:tab pos="3138488" algn="l"/>
              </a:tabLst>
            </a:pPr>
            <a:r>
              <a:rPr lang="ru-RU" sz="2400" dirty="0" smtClean="0">
                <a:solidFill>
                  <a:srgbClr val="0060A8"/>
                </a:solidFill>
                <a:latin typeface="Comic Sans MS" pitchFamily="66" charset="0"/>
              </a:rPr>
              <a:t>Как преодолеть организационное сопротивление и непонимание?</a:t>
            </a:r>
          </a:p>
          <a:p>
            <a:pPr marL="457200" indent="-457200">
              <a:buFont typeface="+mj-lt"/>
              <a:buAutoNum type="arabicPeriod"/>
              <a:tabLst>
                <a:tab pos="3138488" algn="l"/>
              </a:tabLst>
            </a:pPr>
            <a:r>
              <a:rPr lang="ru-RU" sz="2400" dirty="0" smtClean="0">
                <a:solidFill>
                  <a:srgbClr val="0060A8"/>
                </a:solidFill>
              </a:rPr>
              <a:t>КОНСАЛТИНГ</a:t>
            </a:r>
          </a:p>
          <a:p>
            <a:pPr marL="457200" indent="-457200">
              <a:buFont typeface="+mj-lt"/>
              <a:buAutoNum type="arabicPeriod"/>
              <a:tabLst>
                <a:tab pos="3138488" algn="l"/>
              </a:tabLst>
            </a:pPr>
            <a:r>
              <a:rPr lang="ru-RU" sz="2400" dirty="0" smtClean="0">
                <a:solidFill>
                  <a:srgbClr val="0060A8"/>
                </a:solidFill>
              </a:rPr>
              <a:t>«САМИ С УСАМИ»</a:t>
            </a:r>
          </a:p>
          <a:p>
            <a:pPr marL="457200" indent="-457200">
              <a:buFont typeface="+mj-lt"/>
              <a:buAutoNum type="arabicPeriod"/>
              <a:tabLst>
                <a:tab pos="3138488" algn="l"/>
              </a:tabLst>
            </a:pPr>
            <a:endParaRPr lang="ru-RU" sz="2400" dirty="0">
              <a:solidFill>
                <a:srgbClr val="0060A8"/>
              </a:solidFill>
            </a:endParaRPr>
          </a:p>
          <a:p>
            <a:pPr marL="457200" indent="-457200">
              <a:buFont typeface="+mj-lt"/>
              <a:buAutoNum type="arabicPeriod"/>
              <a:tabLst>
                <a:tab pos="3138488" algn="l"/>
              </a:tabLst>
            </a:pPr>
            <a:r>
              <a:rPr lang="ru-RU" sz="2400" dirty="0" smtClean="0">
                <a:solidFill>
                  <a:srgbClr val="0060A8"/>
                </a:solidFill>
              </a:rPr>
              <a:t>КОУЧИНГ, НАСТАВНИЧЕСТВО</a:t>
            </a:r>
            <a:endParaRPr lang="ru-RU" sz="2400" dirty="0">
              <a:solidFill>
                <a:srgbClr val="0060A8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ПУТИ ВНЕДРЕНИЯ</a:t>
            </a:r>
            <a:endParaRPr lang="ru-RU" sz="3200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Рукописные данные 4"/>
              <p14:cNvContentPartPr/>
              <p14:nvPr/>
            </p14:nvContentPartPr>
            <p14:xfrm>
              <a:off x="3950469" y="4057920"/>
              <a:ext cx="1981080" cy="667800"/>
            </p14:xfrm>
          </p:contentPart>
        </mc:Choice>
        <mc:Fallback xmlns="">
          <p:pic>
            <p:nvPicPr>
              <p:cNvPr id="5" name="Рукописные данные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39669" y="4047480"/>
                <a:ext cx="2006640" cy="68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7" name="Рукописные данные 16"/>
              <p14:cNvContentPartPr/>
              <p14:nvPr/>
            </p14:nvContentPartPr>
            <p14:xfrm>
              <a:off x="4974309" y="5380200"/>
              <a:ext cx="613080" cy="42120"/>
            </p14:xfrm>
          </p:contentPart>
        </mc:Choice>
        <mc:Fallback xmlns="">
          <p:pic>
            <p:nvPicPr>
              <p:cNvPr id="17" name="Рукописные данные 1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67469" y="5366160"/>
                <a:ext cx="624960" cy="6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9" name="Рукописные данные 18"/>
              <p14:cNvContentPartPr/>
              <p14:nvPr/>
            </p14:nvContentPartPr>
            <p14:xfrm>
              <a:off x="5017149" y="5571000"/>
              <a:ext cx="639000" cy="36360"/>
            </p14:xfrm>
          </p:contentPart>
        </mc:Choice>
        <mc:Fallback xmlns="">
          <p:pic>
            <p:nvPicPr>
              <p:cNvPr id="19" name="Рукописные данные 18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04909" y="5556600"/>
                <a:ext cx="662760" cy="6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0" name="Рукописные данные 19"/>
              <p14:cNvContentPartPr/>
              <p14:nvPr/>
            </p14:nvContentPartPr>
            <p14:xfrm>
              <a:off x="5334309" y="5215680"/>
              <a:ext cx="633600" cy="501120"/>
            </p14:xfrm>
          </p:contentPart>
        </mc:Choice>
        <mc:Fallback xmlns="">
          <p:pic>
            <p:nvPicPr>
              <p:cNvPr id="20" name="Рукописные данные 19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327109" y="5209560"/>
                <a:ext cx="655560" cy="51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7" name="Рукописные данные 26"/>
              <p14:cNvContentPartPr/>
              <p14:nvPr/>
            </p14:nvContentPartPr>
            <p14:xfrm>
              <a:off x="6633909" y="3804120"/>
              <a:ext cx="1118520" cy="1075680"/>
            </p14:xfrm>
          </p:contentPart>
        </mc:Choice>
        <mc:Fallback xmlns="">
          <p:pic>
            <p:nvPicPr>
              <p:cNvPr id="27" name="Рукописные данные 26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618429" y="3789000"/>
                <a:ext cx="1152360" cy="110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8" name="Рукописные данные 27"/>
              <p14:cNvContentPartPr/>
              <p14:nvPr/>
            </p14:nvContentPartPr>
            <p14:xfrm>
              <a:off x="7024509" y="4037400"/>
              <a:ext cx="323640" cy="473760"/>
            </p14:xfrm>
          </p:contentPart>
        </mc:Choice>
        <mc:Fallback xmlns="">
          <p:pic>
            <p:nvPicPr>
              <p:cNvPr id="28" name="Рукописные данные 27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010469" y="4028040"/>
                <a:ext cx="342720" cy="48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29" name="Рукописные данные 28"/>
              <p14:cNvContentPartPr/>
              <p14:nvPr/>
            </p14:nvContentPartPr>
            <p14:xfrm>
              <a:off x="7057269" y="4077000"/>
              <a:ext cx="410400" cy="439920"/>
            </p14:xfrm>
          </p:contentPart>
        </mc:Choice>
        <mc:Fallback xmlns="">
          <p:pic>
            <p:nvPicPr>
              <p:cNvPr id="29" name="Рукописные данные 28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052229" y="4063680"/>
                <a:ext cx="425160" cy="45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30" name="Рукописные данные 29"/>
              <p14:cNvContentPartPr/>
              <p14:nvPr/>
            </p14:nvContentPartPr>
            <p14:xfrm>
              <a:off x="6659109" y="4956480"/>
              <a:ext cx="1582560" cy="1156320"/>
            </p14:xfrm>
          </p:contentPart>
        </mc:Choice>
        <mc:Fallback xmlns="">
          <p:pic>
            <p:nvPicPr>
              <p:cNvPr id="30" name="Рукописные данные 29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642909" y="4941720"/>
                <a:ext cx="1617120" cy="118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31" name="Рукописные данные 30"/>
              <p14:cNvContentPartPr/>
              <p14:nvPr/>
            </p14:nvContentPartPr>
            <p14:xfrm>
              <a:off x="7067349" y="4996080"/>
              <a:ext cx="1166400" cy="807480"/>
            </p14:xfrm>
          </p:contentPart>
        </mc:Choice>
        <mc:Fallback xmlns="">
          <p:pic>
            <p:nvPicPr>
              <p:cNvPr id="31" name="Рукописные данные 30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051509" y="4991040"/>
                <a:ext cx="1187280" cy="830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6270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rat\Documents\ManTech\Буклет\Images\Статьи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4081"/>
            <a:ext cx="2854325" cy="230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Marat\Documents\ManTech\Буклет\Images\0-time-management-tip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507" y="1730810"/>
            <a:ext cx="1725612" cy="258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2013" y="38099"/>
            <a:ext cx="8277726" cy="500063"/>
          </a:xfrm>
        </p:spPr>
        <p:txBody>
          <a:bodyPr>
            <a:noAutofit/>
          </a:bodyPr>
          <a:lstStyle/>
          <a:p>
            <a:r>
              <a:rPr lang="ru-RU" sz="2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КРОСС-ФУНКЦИОНАЛЬНЫЕ </a:t>
            </a:r>
            <a:r>
              <a:rPr lang="ru-RU" sz="26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РАБОЧИЕ ОРГАНЫ</a:t>
            </a:r>
            <a:endParaRPr lang="ru-RU" sz="2600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61336146"/>
              </p:ext>
            </p:extLst>
          </p:nvPr>
        </p:nvGraphicFramePr>
        <p:xfrm>
          <a:off x="250257" y="539017"/>
          <a:ext cx="8662737" cy="5534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8" name="Рукописные данные 97"/>
              <p14:cNvContentPartPr/>
              <p14:nvPr/>
            </p14:nvContentPartPr>
            <p14:xfrm>
              <a:off x="260859" y="488327"/>
              <a:ext cx="2823840" cy="1514520"/>
            </p14:xfrm>
          </p:contentPart>
        </mc:Choice>
        <mc:Fallback xmlns="">
          <p:pic>
            <p:nvPicPr>
              <p:cNvPr id="98" name="Рукописные данные 97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43939" y="483287"/>
                <a:ext cx="2845800" cy="153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22" name="Рукописные данные 121"/>
              <p14:cNvContentPartPr/>
              <p14:nvPr/>
            </p14:nvContentPartPr>
            <p14:xfrm>
              <a:off x="316659" y="1253687"/>
              <a:ext cx="2528280" cy="948240"/>
            </p14:xfrm>
          </p:contentPart>
        </mc:Choice>
        <mc:Fallback xmlns="">
          <p:pic>
            <p:nvPicPr>
              <p:cNvPr id="122" name="Рукописные данные 121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02619" y="1233887"/>
                <a:ext cx="2562120" cy="9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68" name="Рукописные данные 167"/>
              <p14:cNvContentPartPr/>
              <p14:nvPr/>
            </p14:nvContentPartPr>
            <p14:xfrm>
              <a:off x="5849139" y="817007"/>
              <a:ext cx="3251160" cy="1058040"/>
            </p14:xfrm>
          </p:contentPart>
        </mc:Choice>
        <mc:Fallback xmlns="">
          <p:pic>
            <p:nvPicPr>
              <p:cNvPr id="168" name="Рукописные данные 167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829339" y="800447"/>
                <a:ext cx="3276000" cy="109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99" name="Рукописные данные 198"/>
              <p14:cNvContentPartPr/>
              <p14:nvPr/>
            </p14:nvContentPartPr>
            <p14:xfrm>
              <a:off x="5753379" y="1313087"/>
              <a:ext cx="2751120" cy="660960"/>
            </p14:xfrm>
          </p:contentPart>
        </mc:Choice>
        <mc:Fallback xmlns="">
          <p:pic>
            <p:nvPicPr>
              <p:cNvPr id="199" name="Рукописные данные 198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728899" y="1287527"/>
                <a:ext cx="2796120" cy="70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10" name="Рукописные данные 209"/>
              <p14:cNvContentPartPr/>
              <p14:nvPr/>
            </p14:nvContentPartPr>
            <p14:xfrm>
              <a:off x="223059" y="4649567"/>
              <a:ext cx="2221560" cy="799920"/>
            </p14:xfrm>
          </p:contentPart>
        </mc:Choice>
        <mc:Fallback xmlns="">
          <p:pic>
            <p:nvPicPr>
              <p:cNvPr id="210" name="Рукописные данные 209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207219" y="4634087"/>
                <a:ext cx="2246400" cy="83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38" name="Рукописные данные 237"/>
              <p14:cNvContentPartPr/>
              <p14:nvPr/>
            </p14:nvContentPartPr>
            <p14:xfrm>
              <a:off x="374259" y="5112527"/>
              <a:ext cx="1513080" cy="42120"/>
            </p14:xfrm>
          </p:contentPart>
        </mc:Choice>
        <mc:Fallback xmlns="">
          <p:pic>
            <p:nvPicPr>
              <p:cNvPr id="238" name="Рукописные данные 237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353379" y="5091287"/>
                <a:ext cx="154836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40" name="Рукописные данные 239"/>
              <p14:cNvContentPartPr/>
              <p14:nvPr/>
            </p14:nvContentPartPr>
            <p14:xfrm>
              <a:off x="179139" y="5584127"/>
              <a:ext cx="1896480" cy="38160"/>
            </p14:xfrm>
          </p:contentPart>
        </mc:Choice>
        <mc:Fallback xmlns="">
          <p:pic>
            <p:nvPicPr>
              <p:cNvPr id="240" name="Рукописные данные 239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157539" y="5563247"/>
                <a:ext cx="1932120" cy="69840"/>
              </a:xfrm>
              <a:prstGeom prst="rect">
                <a:avLst/>
              </a:prstGeom>
            </p:spPr>
          </p:pic>
        </mc:Fallback>
      </mc:AlternateContent>
      <p:grpSp>
        <p:nvGrpSpPr>
          <p:cNvPr id="167" name="Группа 166"/>
          <p:cNvGrpSpPr/>
          <p:nvPr/>
        </p:nvGrpSpPr>
        <p:grpSpPr>
          <a:xfrm>
            <a:off x="6507139" y="2701447"/>
            <a:ext cx="2498400" cy="3667680"/>
            <a:chOff x="6360187" y="2489183"/>
            <a:chExt cx="2498400" cy="3667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160" name="Рукописные данные 159"/>
                <p14:cNvContentPartPr/>
                <p14:nvPr/>
              </p14:nvContentPartPr>
              <p14:xfrm>
                <a:off x="6760299" y="4384967"/>
                <a:ext cx="1944720" cy="1744676"/>
              </p14:xfrm>
            </p:contentPart>
          </mc:Choice>
          <mc:Fallback xmlns="">
            <p:pic>
              <p:nvPicPr>
                <p:cNvPr id="160" name="Рукописные данные 159"/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6745179" y="4371286"/>
                  <a:ext cx="1970640" cy="1775638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166" name="Группа 165"/>
            <p:cNvGrpSpPr/>
            <p:nvPr/>
          </p:nvGrpSpPr>
          <p:grpSpPr>
            <a:xfrm>
              <a:off x="6360187" y="2489183"/>
              <a:ext cx="2498400" cy="3667680"/>
              <a:chOff x="6425499" y="2530003"/>
              <a:chExt cx="2498400" cy="366768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6">
                <p14:nvContentPartPr>
                  <p14:cNvPr id="235" name="Рукописные данные 234"/>
                  <p14:cNvContentPartPr/>
                  <p14:nvPr/>
                </p14:nvContentPartPr>
                <p14:xfrm>
                  <a:off x="6425499" y="2530003"/>
                  <a:ext cx="2498400" cy="3175920"/>
                </p14:xfrm>
              </p:contentPart>
            </mc:Choice>
            <mc:Fallback xmlns="">
              <p:pic>
                <p:nvPicPr>
                  <p:cNvPr id="235" name="Рукописные данные 234"/>
                  <p:cNvPicPr/>
                  <p:nvPr/>
                </p:nvPicPr>
                <p:blipFill>
                  <a:blip r:embed="rId27"/>
                  <a:stretch>
                    <a:fillRect/>
                  </a:stretch>
                </p:blipFill>
                <p:spPr>
                  <a:xfrm>
                    <a:off x="6411099" y="2525323"/>
                    <a:ext cx="2531520" cy="31910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8">
                <p14:nvContentPartPr>
                  <p14:cNvPr id="161" name="Рукописные данные 160"/>
                  <p14:cNvContentPartPr/>
                  <p14:nvPr/>
                </p14:nvContentPartPr>
                <p14:xfrm>
                  <a:off x="6520539" y="3756163"/>
                  <a:ext cx="2011680" cy="2077200"/>
                </p14:xfrm>
              </p:contentPart>
            </mc:Choice>
            <mc:Fallback xmlns="">
              <p:pic>
                <p:nvPicPr>
                  <p:cNvPr id="161" name="Рукописные данные 160"/>
                  <p:cNvPicPr/>
                  <p:nvPr/>
                </p:nvPicPr>
                <p:blipFill>
                  <a:blip r:embed="rId29"/>
                  <a:stretch>
                    <a:fillRect/>
                  </a:stretch>
                </p:blipFill>
                <p:spPr>
                  <a:xfrm>
                    <a:off x="6511899" y="3749323"/>
                    <a:ext cx="2025000" cy="20930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30">
                <p14:nvContentPartPr>
                  <p14:cNvPr id="165" name="Рукописные данные 164"/>
                  <p14:cNvContentPartPr/>
                  <p14:nvPr/>
                </p14:nvContentPartPr>
                <p14:xfrm>
                  <a:off x="7141179" y="4835443"/>
                  <a:ext cx="1669680" cy="1362240"/>
                </p14:xfrm>
              </p:contentPart>
            </mc:Choice>
            <mc:Fallback xmlns="">
              <p:pic>
                <p:nvPicPr>
                  <p:cNvPr id="165" name="Рукописные данные 164"/>
                  <p:cNvPicPr/>
                  <p:nvPr/>
                </p:nvPicPr>
                <p:blipFill>
                  <a:blip r:embed="rId31"/>
                  <a:stretch>
                    <a:fillRect/>
                  </a:stretch>
                </p:blipFill>
                <p:spPr>
                  <a:xfrm>
                    <a:off x="7128939" y="4826803"/>
                    <a:ext cx="1686960" cy="1384560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217029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1717"/>
            <a:ext cx="9172856" cy="624841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КОММУНИКАЦИИ:</a:t>
            </a:r>
            <a:br>
              <a:rPr lang="ru-RU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ru-RU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Магистральная сеть </a:t>
            </a:r>
            <a:endParaRPr lang="ru-R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7" name="Рукописные данные 16"/>
              <p14:cNvContentPartPr/>
              <p14:nvPr/>
            </p14:nvContentPartPr>
            <p14:xfrm>
              <a:off x="2883789" y="3665331"/>
              <a:ext cx="1417320" cy="739440"/>
            </p14:xfrm>
          </p:contentPart>
        </mc:Choice>
        <mc:Fallback xmlns="">
          <p:pic>
            <p:nvPicPr>
              <p:cNvPr id="17" name="Рукописные данные 1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71189" y="3651291"/>
                <a:ext cx="1443600" cy="76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0" name="Рукописные данные 19"/>
              <p14:cNvContentPartPr/>
              <p14:nvPr/>
            </p14:nvContentPartPr>
            <p14:xfrm>
              <a:off x="7176429" y="3992571"/>
              <a:ext cx="1302120" cy="712800"/>
            </p14:xfrm>
          </p:contentPart>
        </mc:Choice>
        <mc:Fallback xmlns="">
          <p:pic>
            <p:nvPicPr>
              <p:cNvPr id="20" name="Рукописные данные 19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69229" y="3984291"/>
                <a:ext cx="1314720" cy="73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6" name="Рукописные данные 25"/>
              <p14:cNvContentPartPr/>
              <p14:nvPr/>
            </p14:nvContentPartPr>
            <p14:xfrm>
              <a:off x="5617269" y="400851"/>
              <a:ext cx="965160" cy="1063080"/>
            </p14:xfrm>
          </p:contentPart>
        </mc:Choice>
        <mc:Fallback xmlns="">
          <p:pic>
            <p:nvPicPr>
              <p:cNvPr id="26" name="Рукописные данные 2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07189" y="387891"/>
                <a:ext cx="986760" cy="108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7" name="Рукописные данные 26"/>
              <p14:cNvContentPartPr/>
              <p14:nvPr/>
            </p14:nvContentPartPr>
            <p14:xfrm>
              <a:off x="5640669" y="1278891"/>
              <a:ext cx="82800" cy="157680"/>
            </p14:xfrm>
          </p:contentPart>
        </mc:Choice>
        <mc:Fallback xmlns="">
          <p:pic>
            <p:nvPicPr>
              <p:cNvPr id="27" name="Рукописные данные 26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631309" y="1269531"/>
                <a:ext cx="103320" cy="17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6" name="Рукописные данные 65"/>
              <p14:cNvContentPartPr/>
              <p14:nvPr/>
            </p14:nvContentPartPr>
            <p14:xfrm>
              <a:off x="4123629" y="3090411"/>
              <a:ext cx="545040" cy="719280"/>
            </p14:xfrm>
          </p:contentPart>
        </mc:Choice>
        <mc:Fallback xmlns="">
          <p:pic>
            <p:nvPicPr>
              <p:cNvPr id="66" name="Рукописные данные 6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114989" y="3078171"/>
                <a:ext cx="567360" cy="74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0" name="Рукописные данные 79"/>
              <p14:cNvContentPartPr/>
              <p14:nvPr/>
            </p14:nvContentPartPr>
            <p14:xfrm>
              <a:off x="5821389" y="4645611"/>
              <a:ext cx="360" cy="360"/>
            </p14:xfrm>
          </p:contentPart>
        </mc:Choice>
        <mc:Fallback xmlns="">
          <p:pic>
            <p:nvPicPr>
              <p:cNvPr id="80" name="Рукописные данные 79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803389" y="4627611"/>
                <a:ext cx="36360" cy="3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81" name="Рукописные данные 80"/>
              <p14:cNvContentPartPr/>
              <p14:nvPr/>
            </p14:nvContentPartPr>
            <p14:xfrm>
              <a:off x="2967669" y="2158731"/>
              <a:ext cx="185040" cy="432720"/>
            </p14:xfrm>
          </p:contentPart>
        </mc:Choice>
        <mc:Fallback xmlns="">
          <p:pic>
            <p:nvPicPr>
              <p:cNvPr id="81" name="Рукописные данные 80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953269" y="2144691"/>
                <a:ext cx="213840" cy="46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82" name="Рукописные данные 81"/>
              <p14:cNvContentPartPr/>
              <p14:nvPr/>
            </p14:nvContentPartPr>
            <p14:xfrm>
              <a:off x="3112389" y="2203011"/>
              <a:ext cx="32400" cy="375120"/>
            </p14:xfrm>
          </p:contentPart>
        </mc:Choice>
        <mc:Fallback xmlns="">
          <p:pic>
            <p:nvPicPr>
              <p:cNvPr id="82" name="Рукописные данные 81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094749" y="2190411"/>
                <a:ext cx="63720" cy="39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83" name="Рукописные данные 82"/>
              <p14:cNvContentPartPr/>
              <p14:nvPr/>
            </p14:nvContentPartPr>
            <p14:xfrm>
              <a:off x="3013029" y="2442411"/>
              <a:ext cx="188640" cy="49320"/>
            </p14:xfrm>
          </p:contentPart>
        </mc:Choice>
        <mc:Fallback xmlns="">
          <p:pic>
            <p:nvPicPr>
              <p:cNvPr id="83" name="Рукописные данные 82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000789" y="2434491"/>
                <a:ext cx="205560" cy="6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84" name="Рукописные данные 83"/>
              <p14:cNvContentPartPr/>
              <p14:nvPr/>
            </p14:nvContentPartPr>
            <p14:xfrm>
              <a:off x="3224349" y="2236491"/>
              <a:ext cx="70920" cy="314280"/>
            </p14:xfrm>
          </p:contentPart>
        </mc:Choice>
        <mc:Fallback xmlns="">
          <p:pic>
            <p:nvPicPr>
              <p:cNvPr id="84" name="Рукописные данные 83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207789" y="2223531"/>
                <a:ext cx="101880" cy="342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85" name="Рукописные данные 84"/>
              <p14:cNvContentPartPr/>
              <p14:nvPr/>
            </p14:nvContentPartPr>
            <p14:xfrm>
              <a:off x="3301029" y="2222811"/>
              <a:ext cx="76680" cy="315360"/>
            </p14:xfrm>
          </p:contentPart>
        </mc:Choice>
        <mc:Fallback xmlns="">
          <p:pic>
            <p:nvPicPr>
              <p:cNvPr id="85" name="Рукописные данные 84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284469" y="2210571"/>
                <a:ext cx="108000" cy="34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86" name="Рукописные данные 85"/>
              <p14:cNvContentPartPr/>
              <p14:nvPr/>
            </p14:nvContentPartPr>
            <p14:xfrm>
              <a:off x="3384909" y="2209131"/>
              <a:ext cx="90000" cy="350640"/>
            </p14:xfrm>
          </p:contentPart>
        </mc:Choice>
        <mc:Fallback xmlns="">
          <p:pic>
            <p:nvPicPr>
              <p:cNvPr id="86" name="Рукописные данные 85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370149" y="2197251"/>
                <a:ext cx="117000" cy="37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87" name="Рукописные данные 86"/>
              <p14:cNvContentPartPr/>
              <p14:nvPr/>
            </p14:nvContentPartPr>
            <p14:xfrm>
              <a:off x="3228309" y="2524851"/>
              <a:ext cx="259560" cy="164160"/>
            </p14:xfrm>
          </p:contentPart>
        </mc:Choice>
        <mc:Fallback xmlns="">
          <p:pic>
            <p:nvPicPr>
              <p:cNvPr id="87" name="Рукописные данные 86"/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3210309" y="2503611"/>
                <a:ext cx="299520" cy="19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88" name="Рукописные данные 87"/>
              <p14:cNvContentPartPr/>
              <p14:nvPr/>
            </p14:nvContentPartPr>
            <p14:xfrm>
              <a:off x="3528549" y="2239371"/>
              <a:ext cx="55440" cy="277560"/>
            </p14:xfrm>
          </p:contentPart>
        </mc:Choice>
        <mc:Fallback xmlns="">
          <p:pic>
            <p:nvPicPr>
              <p:cNvPr id="88" name="Рукописные данные 87"/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3510189" y="2222091"/>
                <a:ext cx="89280" cy="31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89" name="Рукописные данные 88"/>
              <p14:cNvContentPartPr/>
              <p14:nvPr/>
            </p14:nvContentPartPr>
            <p14:xfrm>
              <a:off x="3639789" y="2230731"/>
              <a:ext cx="56520" cy="318240"/>
            </p14:xfrm>
          </p:contentPart>
        </mc:Choice>
        <mc:Fallback xmlns="">
          <p:pic>
            <p:nvPicPr>
              <p:cNvPr id="89" name="Рукописные данные 88"/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3622149" y="2219211"/>
                <a:ext cx="91440" cy="34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90" name="Рукописные данные 89"/>
              <p14:cNvContentPartPr/>
              <p14:nvPr/>
            </p14:nvContentPartPr>
            <p14:xfrm>
              <a:off x="3512349" y="2305251"/>
              <a:ext cx="232200" cy="207360"/>
            </p14:xfrm>
          </p:contentPart>
        </mc:Choice>
        <mc:Fallback xmlns="">
          <p:pic>
            <p:nvPicPr>
              <p:cNvPr id="90" name="Рукописные данные 89"/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3495429" y="2300571"/>
                <a:ext cx="253800" cy="22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91" name="Рукописные данные 90"/>
              <p14:cNvContentPartPr/>
              <p14:nvPr/>
            </p14:nvContentPartPr>
            <p14:xfrm>
              <a:off x="3745989" y="2255211"/>
              <a:ext cx="173880" cy="228960"/>
            </p14:xfrm>
          </p:contentPart>
        </mc:Choice>
        <mc:Fallback xmlns="">
          <p:pic>
            <p:nvPicPr>
              <p:cNvPr id="91" name="Рукописные данные 90"/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3722229" y="2235051"/>
                <a:ext cx="216360" cy="27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92" name="Рукописные данные 91"/>
              <p14:cNvContentPartPr/>
              <p14:nvPr/>
            </p14:nvContentPartPr>
            <p14:xfrm>
              <a:off x="3910869" y="2217771"/>
              <a:ext cx="114480" cy="310680"/>
            </p14:xfrm>
          </p:contentPart>
        </mc:Choice>
        <mc:Fallback xmlns="">
          <p:pic>
            <p:nvPicPr>
              <p:cNvPr id="92" name="Рукописные данные 91"/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3894309" y="2201931"/>
                <a:ext cx="145800" cy="34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93" name="Рукописные данные 92"/>
              <p14:cNvContentPartPr/>
              <p14:nvPr/>
            </p14:nvContentPartPr>
            <p14:xfrm>
              <a:off x="4035789" y="2200491"/>
              <a:ext cx="12240" cy="321840"/>
            </p14:xfrm>
          </p:contentPart>
        </mc:Choice>
        <mc:Fallback xmlns="">
          <p:pic>
            <p:nvPicPr>
              <p:cNvPr id="93" name="Рукописные данные 92"/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017429" y="2184291"/>
                <a:ext cx="51480" cy="34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94" name="Рукописные данные 93"/>
              <p14:cNvContentPartPr/>
              <p14:nvPr/>
            </p14:nvContentPartPr>
            <p14:xfrm>
              <a:off x="3911229" y="2409291"/>
              <a:ext cx="158760" cy="52200"/>
            </p14:xfrm>
          </p:contentPart>
        </mc:Choice>
        <mc:Fallback xmlns="">
          <p:pic>
            <p:nvPicPr>
              <p:cNvPr id="94" name="Рукописные данные 93"/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3897189" y="2404611"/>
                <a:ext cx="177480" cy="6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95" name="Рукописные данные 94"/>
              <p14:cNvContentPartPr/>
              <p14:nvPr/>
            </p14:nvContentPartPr>
            <p14:xfrm>
              <a:off x="4158909" y="2244411"/>
              <a:ext cx="38520" cy="241560"/>
            </p14:xfrm>
          </p:contentPart>
        </mc:Choice>
        <mc:Fallback xmlns="">
          <p:pic>
            <p:nvPicPr>
              <p:cNvPr id="95" name="Рукописные данные 94"/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143429" y="2223891"/>
                <a:ext cx="75600" cy="27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96" name="Рукописные данные 95"/>
              <p14:cNvContentPartPr/>
              <p14:nvPr/>
            </p14:nvContentPartPr>
            <p14:xfrm>
              <a:off x="4247469" y="2208051"/>
              <a:ext cx="68760" cy="318960"/>
            </p14:xfrm>
          </p:contentPart>
        </mc:Choice>
        <mc:Fallback xmlns="">
          <p:pic>
            <p:nvPicPr>
              <p:cNvPr id="96" name="Рукописные данные 95"/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4228389" y="2191131"/>
                <a:ext cx="108720" cy="35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97" name="Рукописные данные 96"/>
              <p14:cNvContentPartPr/>
              <p14:nvPr/>
            </p14:nvContentPartPr>
            <p14:xfrm>
              <a:off x="4112829" y="2303811"/>
              <a:ext cx="207360" cy="199440"/>
            </p14:xfrm>
          </p:contentPart>
        </mc:Choice>
        <mc:Fallback xmlns="">
          <p:pic>
            <p:nvPicPr>
              <p:cNvPr id="97" name="Рукописные данные 96"/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4096269" y="2299131"/>
                <a:ext cx="228600" cy="21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98" name="Рукописные данные 97"/>
              <p14:cNvContentPartPr/>
              <p14:nvPr/>
            </p14:nvContentPartPr>
            <p14:xfrm>
              <a:off x="4219749" y="2062971"/>
              <a:ext cx="108000" cy="86760"/>
            </p14:xfrm>
          </p:contentPart>
        </mc:Choice>
        <mc:Fallback xmlns="">
          <p:pic>
            <p:nvPicPr>
              <p:cNvPr id="98" name="Рукописные данные 97"/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4209309" y="2057211"/>
                <a:ext cx="12312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99" name="Рукописные данные 98"/>
              <p14:cNvContentPartPr/>
              <p14:nvPr/>
            </p14:nvContentPartPr>
            <p14:xfrm>
              <a:off x="4104549" y="2632851"/>
              <a:ext cx="286200" cy="412560"/>
            </p14:xfrm>
          </p:contentPart>
        </mc:Choice>
        <mc:Fallback xmlns="">
          <p:pic>
            <p:nvPicPr>
              <p:cNvPr id="99" name="Рукописные данные 98"/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088709" y="2615211"/>
                <a:ext cx="313560" cy="45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00" name="Рукописные данные 99"/>
              <p14:cNvContentPartPr/>
              <p14:nvPr/>
            </p14:nvContentPartPr>
            <p14:xfrm>
              <a:off x="4271589" y="2942451"/>
              <a:ext cx="142920" cy="189000"/>
            </p14:xfrm>
          </p:contentPart>
        </mc:Choice>
        <mc:Fallback xmlns="">
          <p:pic>
            <p:nvPicPr>
              <p:cNvPr id="100" name="Рукописные данные 99"/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4266909" y="2926251"/>
                <a:ext cx="165960" cy="22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02" name="Рукописные данные 101"/>
              <p14:cNvContentPartPr/>
              <p14:nvPr/>
            </p14:nvContentPartPr>
            <p14:xfrm>
              <a:off x="4989789" y="6646851"/>
              <a:ext cx="360" cy="360"/>
            </p14:xfrm>
          </p:contentPart>
        </mc:Choice>
        <mc:Fallback xmlns="">
          <p:pic>
            <p:nvPicPr>
              <p:cNvPr id="102" name="Рукописные данные 101"/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4971789" y="6628851"/>
                <a:ext cx="36360" cy="3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05" name="Рукописные данные 104"/>
              <p14:cNvContentPartPr/>
              <p14:nvPr/>
            </p14:nvContentPartPr>
            <p14:xfrm>
              <a:off x="2196549" y="4570731"/>
              <a:ext cx="148680" cy="208080"/>
            </p14:xfrm>
          </p:contentPart>
        </mc:Choice>
        <mc:Fallback xmlns="">
          <p:pic>
            <p:nvPicPr>
              <p:cNvPr id="105" name="Рукописные данные 104"/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2179269" y="4552011"/>
                <a:ext cx="181800" cy="24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06" name="Рукописные данные 105"/>
              <p14:cNvContentPartPr/>
              <p14:nvPr/>
            </p14:nvContentPartPr>
            <p14:xfrm>
              <a:off x="2356389" y="4559571"/>
              <a:ext cx="85680" cy="248760"/>
            </p14:xfrm>
          </p:contentPart>
        </mc:Choice>
        <mc:Fallback xmlns="">
          <p:pic>
            <p:nvPicPr>
              <p:cNvPr id="106" name="Рукописные данные 105"/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2343069" y="4549851"/>
                <a:ext cx="113760" cy="26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07" name="Рукописные данные 106"/>
              <p14:cNvContentPartPr/>
              <p14:nvPr/>
            </p14:nvContentPartPr>
            <p14:xfrm>
              <a:off x="2448549" y="4566051"/>
              <a:ext cx="38880" cy="227160"/>
            </p14:xfrm>
          </p:contentPart>
        </mc:Choice>
        <mc:Fallback xmlns="">
          <p:pic>
            <p:nvPicPr>
              <p:cNvPr id="107" name="Рукописные данные 106"/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2433789" y="4556691"/>
                <a:ext cx="58680" cy="24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08" name="Рукописные данные 107"/>
              <p14:cNvContentPartPr/>
              <p14:nvPr/>
            </p14:nvContentPartPr>
            <p14:xfrm>
              <a:off x="2074509" y="4526811"/>
              <a:ext cx="120240" cy="45720"/>
            </p14:xfrm>
          </p:contentPart>
        </mc:Choice>
        <mc:Fallback xmlns="">
          <p:pic>
            <p:nvPicPr>
              <p:cNvPr id="108" name="Рукописные данные 107"/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2060469" y="4515291"/>
                <a:ext cx="13896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09" name="Рукописные данные 108"/>
              <p14:cNvContentPartPr/>
              <p14:nvPr/>
            </p14:nvContentPartPr>
            <p14:xfrm>
              <a:off x="2048589" y="4544811"/>
              <a:ext cx="24480" cy="222120"/>
            </p14:xfrm>
          </p:contentPart>
        </mc:Choice>
        <mc:Fallback xmlns="">
          <p:pic>
            <p:nvPicPr>
              <p:cNvPr id="109" name="Рукописные данные 108"/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2032749" y="4531491"/>
                <a:ext cx="55800" cy="24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10" name="Рукописные данные 109"/>
              <p14:cNvContentPartPr/>
              <p14:nvPr/>
            </p14:nvContentPartPr>
            <p14:xfrm>
              <a:off x="2541069" y="4588011"/>
              <a:ext cx="102240" cy="199080"/>
            </p14:xfrm>
          </p:contentPart>
        </mc:Choice>
        <mc:Fallback xmlns="">
          <p:pic>
            <p:nvPicPr>
              <p:cNvPr id="110" name="Рукописные данные 109"/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2524149" y="4574691"/>
                <a:ext cx="134640" cy="22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11" name="Рукописные данные 110"/>
              <p14:cNvContentPartPr/>
              <p14:nvPr/>
            </p14:nvContentPartPr>
            <p14:xfrm>
              <a:off x="2697309" y="4594131"/>
              <a:ext cx="44280" cy="199080"/>
            </p14:xfrm>
          </p:contentPart>
        </mc:Choice>
        <mc:Fallback xmlns="">
          <p:pic>
            <p:nvPicPr>
              <p:cNvPr id="111" name="Рукописные данные 110"/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2681829" y="4583331"/>
                <a:ext cx="68400" cy="22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112" name="Рукописные данные 111"/>
              <p14:cNvContentPartPr/>
              <p14:nvPr/>
            </p14:nvContentPartPr>
            <p14:xfrm>
              <a:off x="2721429" y="4565691"/>
              <a:ext cx="95760" cy="251640"/>
            </p14:xfrm>
          </p:contentPart>
        </mc:Choice>
        <mc:Fallback xmlns="">
          <p:pic>
            <p:nvPicPr>
              <p:cNvPr id="112" name="Рукописные данные 111"/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2711349" y="4551291"/>
                <a:ext cx="122760" cy="28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113" name="Рукописные данные 112"/>
              <p14:cNvContentPartPr/>
              <p14:nvPr/>
            </p14:nvContentPartPr>
            <p14:xfrm>
              <a:off x="2852829" y="4568211"/>
              <a:ext cx="43920" cy="239760"/>
            </p14:xfrm>
          </p:contentPart>
        </mc:Choice>
        <mc:Fallback xmlns="">
          <p:pic>
            <p:nvPicPr>
              <p:cNvPr id="113" name="Рукописные данные 112"/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2844189" y="4552371"/>
                <a:ext cx="68760" cy="26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">
            <p14:nvContentPartPr>
              <p14:cNvPr id="114" name="Рукописные данные 113"/>
              <p14:cNvContentPartPr/>
              <p14:nvPr/>
            </p14:nvContentPartPr>
            <p14:xfrm>
              <a:off x="2825109" y="4691691"/>
              <a:ext cx="122400" cy="33120"/>
            </p14:xfrm>
          </p:contentPart>
        </mc:Choice>
        <mc:Fallback xmlns="">
          <p:pic>
            <p:nvPicPr>
              <p:cNvPr id="114" name="Рукописные данные 113"/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2808909" y="4687011"/>
                <a:ext cx="143280" cy="5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">
            <p14:nvContentPartPr>
              <p14:cNvPr id="115" name="Рукописные данные 114"/>
              <p14:cNvContentPartPr/>
              <p14:nvPr/>
            </p14:nvContentPartPr>
            <p14:xfrm>
              <a:off x="2956869" y="4575411"/>
              <a:ext cx="13320" cy="209160"/>
            </p14:xfrm>
          </p:contentPart>
        </mc:Choice>
        <mc:Fallback xmlns="">
          <p:pic>
            <p:nvPicPr>
              <p:cNvPr id="115" name="Рукописные данные 114"/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2938509" y="4562091"/>
                <a:ext cx="48600" cy="22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">
            <p14:nvContentPartPr>
              <p14:cNvPr id="116" name="Рукописные данные 115"/>
              <p14:cNvContentPartPr/>
              <p14:nvPr/>
            </p14:nvContentPartPr>
            <p14:xfrm>
              <a:off x="3037869" y="4576491"/>
              <a:ext cx="133200" cy="222840"/>
            </p14:xfrm>
          </p:contentPart>
        </mc:Choice>
        <mc:Fallback xmlns="">
          <p:pic>
            <p:nvPicPr>
              <p:cNvPr id="116" name="Рукописные данные 115"/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3016629" y="4560651"/>
                <a:ext cx="172800" cy="25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117" name="Рукописные данные 116"/>
              <p14:cNvContentPartPr/>
              <p14:nvPr/>
            </p14:nvContentPartPr>
            <p14:xfrm>
              <a:off x="3222549" y="4582971"/>
              <a:ext cx="18360" cy="205560"/>
            </p14:xfrm>
          </p:contentPart>
        </mc:Choice>
        <mc:Fallback xmlns="">
          <p:pic>
            <p:nvPicPr>
              <p:cNvPr id="117" name="Рукописные данные 116"/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3203829" y="4570731"/>
                <a:ext cx="51480" cy="22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118" name="Рукописные данные 117"/>
              <p14:cNvContentPartPr/>
              <p14:nvPr/>
            </p14:nvContentPartPr>
            <p14:xfrm>
              <a:off x="3297789" y="4519611"/>
              <a:ext cx="21600" cy="283320"/>
            </p14:xfrm>
          </p:contentPart>
        </mc:Choice>
        <mc:Fallback xmlns="">
          <p:pic>
            <p:nvPicPr>
              <p:cNvPr id="118" name="Рукописные данные 117"/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3278709" y="4507011"/>
                <a:ext cx="53280" cy="30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">
            <p14:nvContentPartPr>
              <p14:cNvPr id="119" name="Рукописные данные 118"/>
              <p14:cNvContentPartPr/>
              <p14:nvPr/>
            </p14:nvContentPartPr>
            <p14:xfrm>
              <a:off x="3179349" y="4611051"/>
              <a:ext cx="151200" cy="208080"/>
            </p14:xfrm>
          </p:contentPart>
        </mc:Choice>
        <mc:Fallback xmlns="">
          <p:pic>
            <p:nvPicPr>
              <p:cNvPr id="119" name="Рукописные данные 118"/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3167829" y="4606371"/>
                <a:ext cx="167400" cy="22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">
            <p14:nvContentPartPr>
              <p14:cNvPr id="120" name="Рукописные данные 119"/>
              <p14:cNvContentPartPr/>
              <p14:nvPr/>
            </p14:nvContentPartPr>
            <p14:xfrm>
              <a:off x="3280149" y="4427451"/>
              <a:ext cx="62280" cy="81720"/>
            </p14:xfrm>
          </p:contentPart>
        </mc:Choice>
        <mc:Fallback xmlns="">
          <p:pic>
            <p:nvPicPr>
              <p:cNvPr id="120" name="Рукописные данные 119"/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3268989" y="4422771"/>
                <a:ext cx="78120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">
            <p14:nvContentPartPr>
              <p14:cNvPr id="121" name="Рукописные данные 120"/>
              <p14:cNvContentPartPr/>
              <p14:nvPr/>
            </p14:nvContentPartPr>
            <p14:xfrm>
              <a:off x="3467709" y="4545531"/>
              <a:ext cx="152280" cy="245880"/>
            </p14:xfrm>
          </p:contentPart>
        </mc:Choice>
        <mc:Fallback xmlns="">
          <p:pic>
            <p:nvPicPr>
              <p:cNvPr id="121" name="Рукописные данные 120"/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3445389" y="4526091"/>
                <a:ext cx="196200" cy="28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">
            <p14:nvContentPartPr>
              <p14:cNvPr id="122" name="Рукописные данные 121"/>
              <p14:cNvContentPartPr/>
              <p14:nvPr/>
            </p14:nvContentPartPr>
            <p14:xfrm>
              <a:off x="3674709" y="4546971"/>
              <a:ext cx="126000" cy="279000"/>
            </p14:xfrm>
          </p:contentPart>
        </mc:Choice>
        <mc:Fallback xmlns="">
          <p:pic>
            <p:nvPicPr>
              <p:cNvPr id="122" name="Рукописные данные 121"/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3652389" y="4527891"/>
                <a:ext cx="167760" cy="30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123" name="Рукописные данные 122"/>
              <p14:cNvContentPartPr/>
              <p14:nvPr/>
            </p14:nvContentPartPr>
            <p14:xfrm>
              <a:off x="3829149" y="4543731"/>
              <a:ext cx="173520" cy="253800"/>
            </p14:xfrm>
          </p:contentPart>
        </mc:Choice>
        <mc:Fallback xmlns="">
          <p:pic>
            <p:nvPicPr>
              <p:cNvPr id="123" name="Рукописные данные 122"/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3806109" y="4525011"/>
                <a:ext cx="216720" cy="29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124" name="Рукописные данные 123"/>
              <p14:cNvContentPartPr/>
              <p14:nvPr/>
            </p14:nvContentPartPr>
            <p14:xfrm>
              <a:off x="4021389" y="4554531"/>
              <a:ext cx="143280" cy="241560"/>
            </p14:xfrm>
          </p:contentPart>
        </mc:Choice>
        <mc:Fallback xmlns="">
          <p:pic>
            <p:nvPicPr>
              <p:cNvPr id="124" name="Рукописные данные 123"/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3992949" y="4534011"/>
                <a:ext cx="178560" cy="28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129" name="Рукописные данные 128"/>
              <p14:cNvContentPartPr/>
              <p14:nvPr/>
            </p14:nvContentPartPr>
            <p14:xfrm>
              <a:off x="7163109" y="4018851"/>
              <a:ext cx="1178640" cy="932040"/>
            </p14:xfrm>
          </p:contentPart>
        </mc:Choice>
        <mc:Fallback xmlns="">
          <p:pic>
            <p:nvPicPr>
              <p:cNvPr id="129" name="Рукописные данные 128"/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7150149" y="4005891"/>
                <a:ext cx="1196280" cy="96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9">
            <p14:nvContentPartPr>
              <p14:cNvPr id="153" name="Рукописные данные 152"/>
              <p14:cNvContentPartPr/>
              <p14:nvPr/>
            </p14:nvContentPartPr>
            <p14:xfrm>
              <a:off x="6634269" y="138771"/>
              <a:ext cx="2153880" cy="400320"/>
            </p14:xfrm>
          </p:contentPart>
        </mc:Choice>
        <mc:Fallback xmlns="">
          <p:pic>
            <p:nvPicPr>
              <p:cNvPr id="153" name="Рукописные данные 152"/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6617709" y="123651"/>
                <a:ext cx="2190960" cy="433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8952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95247"/>
            <a:ext cx="9144000" cy="500063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24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КОММУНИКАЦИИ:</a:t>
            </a:r>
            <a:br>
              <a:rPr lang="ru-RU" sz="24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ru-RU" sz="23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Схема организации канала ПД </a:t>
            </a:r>
            <a:r>
              <a:rPr lang="ru-RU" sz="2300" u="sng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г.Кызылорда</a:t>
            </a:r>
            <a:r>
              <a:rPr lang="ru-RU" sz="23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– м/р </a:t>
            </a:r>
            <a:r>
              <a:rPr lang="ru-RU" sz="2300" u="sng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Ащисай</a:t>
            </a:r>
            <a:endParaRPr lang="ru-RU" sz="2300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663" y="823913"/>
            <a:ext cx="6162675" cy="521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888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лако 28"/>
          <p:cNvSpPr/>
          <p:nvPr/>
        </p:nvSpPr>
        <p:spPr>
          <a:xfrm>
            <a:off x="44693" y="809625"/>
            <a:ext cx="7616706" cy="5238750"/>
          </a:xfrm>
          <a:prstGeom prst="cloud">
            <a:avLst/>
          </a:prstGeom>
          <a:solidFill>
            <a:sysClr val="window" lastClr="FFFFFF"/>
          </a:solidFill>
          <a:ln w="55000" cap="flat" cmpd="thickThin" algn="ctr">
            <a:solidFill>
              <a:srgbClr val="7D3C4A"/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127903"/>
            <a:ext cx="7886700" cy="500063"/>
          </a:xfrm>
        </p:spPr>
        <p:txBody>
          <a:bodyPr>
            <a:noAutofit/>
          </a:bodyPr>
          <a:lstStyle/>
          <a:p>
            <a:r>
              <a:rPr lang="ru-RU" sz="24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КОММУНИКАЦИИ:</a:t>
            </a:r>
            <a:br>
              <a:rPr lang="ru-RU" sz="24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ru-RU" sz="24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Схема организации ПД по ВОЛС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14444" y="3190169"/>
            <a:ext cx="1084262" cy="536575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ОФИС</a:t>
            </a:r>
          </a:p>
        </p:txBody>
      </p:sp>
      <p:cxnSp>
        <p:nvCxnSpPr>
          <p:cNvPr id="31" name="Прямая со стрелкой 30"/>
          <p:cNvCxnSpPr>
            <a:stCxn id="36" idx="3"/>
            <a:endCxn id="32" idx="2"/>
          </p:cNvCxnSpPr>
          <p:nvPr/>
        </p:nvCxnSpPr>
        <p:spPr>
          <a:xfrm flipV="1">
            <a:off x="4779561" y="1375571"/>
            <a:ext cx="2006824" cy="1331912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sp>
        <p:nvSpPr>
          <p:cNvPr id="32" name="Облако 31"/>
          <p:cNvSpPr/>
          <p:nvPr/>
        </p:nvSpPr>
        <p:spPr>
          <a:xfrm>
            <a:off x="6779188" y="831852"/>
            <a:ext cx="2320119" cy="1087437"/>
          </a:xfrm>
          <a:prstGeom prst="cloud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Офис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Кызылорда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33" name="Прямая со стрелкой 32"/>
          <p:cNvCxnSpPr>
            <a:stCxn id="36" idx="2"/>
            <a:endCxn id="30" idx="3"/>
          </p:cNvCxnSpPr>
          <p:nvPr/>
        </p:nvCxnSpPr>
        <p:spPr>
          <a:xfrm flipH="1">
            <a:off x="2098706" y="2974977"/>
            <a:ext cx="2138724" cy="483480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sp>
        <p:nvSpPr>
          <p:cNvPr id="34" name="Прямоугольник 33"/>
          <p:cNvSpPr/>
          <p:nvPr/>
        </p:nvSpPr>
        <p:spPr>
          <a:xfrm>
            <a:off x="901458" y="2258306"/>
            <a:ext cx="1084262" cy="534988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Склад</a:t>
            </a:r>
          </a:p>
        </p:txBody>
      </p:sp>
      <p:cxnSp>
        <p:nvCxnSpPr>
          <p:cNvPr id="35" name="Прямая со стрелкой 34"/>
          <p:cNvCxnSpPr>
            <a:stCxn id="36" idx="1"/>
            <a:endCxn id="34" idx="3"/>
          </p:cNvCxnSpPr>
          <p:nvPr/>
        </p:nvCxnSpPr>
        <p:spPr>
          <a:xfrm flipH="1" flipV="1">
            <a:off x="1985720" y="2525800"/>
            <a:ext cx="1709578" cy="181683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sp>
        <p:nvSpPr>
          <p:cNvPr id="36" name="Прямоугольник 35"/>
          <p:cNvSpPr/>
          <p:nvPr/>
        </p:nvSpPr>
        <p:spPr>
          <a:xfrm>
            <a:off x="3695298" y="2439989"/>
            <a:ext cx="1084263" cy="534988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УС ВП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935373" y="2550036"/>
            <a:ext cx="1084262" cy="536575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ЖБлок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38" name="Прямая со стрелкой 37"/>
          <p:cNvCxnSpPr>
            <a:stCxn id="36" idx="3"/>
            <a:endCxn id="37" idx="0"/>
          </p:cNvCxnSpPr>
          <p:nvPr/>
        </p:nvCxnSpPr>
        <p:spPr>
          <a:xfrm flipV="1">
            <a:off x="4779561" y="2550036"/>
            <a:ext cx="1697943" cy="157447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sp>
        <p:nvSpPr>
          <p:cNvPr id="39" name="Прямоугольник 38"/>
          <p:cNvSpPr/>
          <p:nvPr/>
        </p:nvSpPr>
        <p:spPr>
          <a:xfrm>
            <a:off x="4089565" y="3464271"/>
            <a:ext cx="1611492" cy="536575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УПН - ДНС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261027" y="4756531"/>
            <a:ext cx="1084262" cy="536575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КУ 1-2-3-4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360613" y="4425847"/>
            <a:ext cx="1084262" cy="536575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ПСП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049701" y="4551709"/>
            <a:ext cx="1331806" cy="536575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КазТрансОйл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43" name="Прямая со стрелкой 42"/>
          <p:cNvCxnSpPr>
            <a:stCxn id="36" idx="2"/>
            <a:endCxn id="39" idx="0"/>
          </p:cNvCxnSpPr>
          <p:nvPr/>
        </p:nvCxnSpPr>
        <p:spPr>
          <a:xfrm>
            <a:off x="4237430" y="2974977"/>
            <a:ext cx="657881" cy="489294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44" name="Прямая со стрелкой 43"/>
          <p:cNvCxnSpPr>
            <a:stCxn id="39" idx="1"/>
            <a:endCxn id="51" idx="3"/>
          </p:cNvCxnSpPr>
          <p:nvPr/>
        </p:nvCxnSpPr>
        <p:spPr>
          <a:xfrm flipH="1">
            <a:off x="2098706" y="3732559"/>
            <a:ext cx="1990859" cy="403933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45" name="Прямая со стрелкой 44"/>
          <p:cNvCxnSpPr>
            <a:stCxn id="40" idx="3"/>
            <a:endCxn id="41" idx="1"/>
          </p:cNvCxnSpPr>
          <p:nvPr/>
        </p:nvCxnSpPr>
        <p:spPr>
          <a:xfrm flipV="1">
            <a:off x="2345289" y="4694135"/>
            <a:ext cx="1015324" cy="330684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46" name="Прямая со стрелкой 45"/>
          <p:cNvCxnSpPr>
            <a:stCxn id="41" idx="3"/>
            <a:endCxn id="42" idx="1"/>
          </p:cNvCxnSpPr>
          <p:nvPr/>
        </p:nvCxnSpPr>
        <p:spPr>
          <a:xfrm>
            <a:off x="4444875" y="4694135"/>
            <a:ext cx="604826" cy="125862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sp>
        <p:nvSpPr>
          <p:cNvPr id="47" name="Прямоугольник 46"/>
          <p:cNvSpPr/>
          <p:nvPr/>
        </p:nvSpPr>
        <p:spPr>
          <a:xfrm>
            <a:off x="3400935" y="5351411"/>
            <a:ext cx="1084262" cy="536575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ПС 10-35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917877" y="1473892"/>
            <a:ext cx="1084262" cy="536575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ПС 35-10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49" name="Прямая со стрелкой 48"/>
          <p:cNvCxnSpPr>
            <a:stCxn id="41" idx="2"/>
            <a:endCxn id="47" idx="0"/>
          </p:cNvCxnSpPr>
          <p:nvPr/>
        </p:nvCxnSpPr>
        <p:spPr>
          <a:xfrm>
            <a:off x="3902744" y="4962422"/>
            <a:ext cx="40322" cy="388989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50" name="Прямая со стрелкой 49"/>
          <p:cNvCxnSpPr>
            <a:stCxn id="36" idx="0"/>
            <a:endCxn id="48" idx="2"/>
          </p:cNvCxnSpPr>
          <p:nvPr/>
        </p:nvCxnSpPr>
        <p:spPr>
          <a:xfrm flipH="1" flipV="1">
            <a:off x="3460008" y="2010467"/>
            <a:ext cx="777422" cy="429522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sp>
        <p:nvSpPr>
          <p:cNvPr id="51" name="Прямоугольник 50"/>
          <p:cNvSpPr/>
          <p:nvPr/>
        </p:nvSpPr>
        <p:spPr>
          <a:xfrm>
            <a:off x="1014444" y="3868204"/>
            <a:ext cx="1084262" cy="536575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КПП 20 км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52" name="Прямая со стрелкой 51"/>
          <p:cNvCxnSpPr>
            <a:stCxn id="39" idx="1"/>
            <a:endCxn id="40" idx="3"/>
          </p:cNvCxnSpPr>
          <p:nvPr/>
        </p:nvCxnSpPr>
        <p:spPr>
          <a:xfrm flipH="1">
            <a:off x="2345289" y="3732559"/>
            <a:ext cx="1744276" cy="1292260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65133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291183"/>
            <a:ext cx="7886700" cy="5000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КОММУНИКАЦИИ:</a:t>
            </a:r>
            <a:br>
              <a:rPr lang="ru-RU" sz="24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ru-RU" sz="24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Организация ПД между удаленными </a:t>
            </a:r>
            <a:br>
              <a:rPr lang="ru-RU" sz="24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</a:br>
            <a:r>
              <a:rPr lang="ru-RU" sz="24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объектами на м/р </a:t>
            </a:r>
            <a:r>
              <a:rPr lang="ru-RU" sz="2400" u="sng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Ащисай</a:t>
            </a:r>
            <a:r>
              <a:rPr lang="ru-RU" sz="24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95816" y="1253723"/>
            <a:ext cx="1084262" cy="534987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УС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43003" y="5625698"/>
            <a:ext cx="1084263" cy="534987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ПСН1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29564" y="1453748"/>
            <a:ext cx="1084262" cy="534987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ПСН2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55591" y="3784198"/>
            <a:ext cx="1084262" cy="534987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ПСН3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44946" y="3140466"/>
            <a:ext cx="1084263" cy="534988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ПСН4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65553" y="5293910"/>
            <a:ext cx="1084263" cy="536575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ПСН6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30266" y="2672948"/>
            <a:ext cx="1084262" cy="534987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УДПН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22053" y="1040998"/>
            <a:ext cx="1084263" cy="534987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ГУ2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944303" y="5403448"/>
            <a:ext cx="1084263" cy="534987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УСПиН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60078" y="4319185"/>
            <a:ext cx="1084263" cy="534988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ПСН5</a:t>
            </a:r>
          </a:p>
        </p:txBody>
      </p:sp>
      <p:cxnSp>
        <p:nvCxnSpPr>
          <p:cNvPr id="14" name="Прямая со стрелкой 13"/>
          <p:cNvCxnSpPr>
            <a:stCxn id="4" idx="1"/>
            <a:endCxn id="6" idx="3"/>
          </p:cNvCxnSpPr>
          <p:nvPr/>
        </p:nvCxnSpPr>
        <p:spPr>
          <a:xfrm flipH="1">
            <a:off x="4513826" y="1521217"/>
            <a:ext cx="3181990" cy="200025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15" name="Прямая со стрелкой 14"/>
          <p:cNvCxnSpPr>
            <a:stCxn id="4" idx="1"/>
            <a:endCxn id="11" idx="3"/>
          </p:cNvCxnSpPr>
          <p:nvPr/>
        </p:nvCxnSpPr>
        <p:spPr>
          <a:xfrm rot="10800000">
            <a:off x="2806316" y="1307698"/>
            <a:ext cx="4889500" cy="214312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16" name="Прямая со стрелкой 15"/>
          <p:cNvCxnSpPr>
            <a:stCxn id="4" idx="1"/>
            <a:endCxn id="10" idx="3"/>
          </p:cNvCxnSpPr>
          <p:nvPr/>
        </p:nvCxnSpPr>
        <p:spPr>
          <a:xfrm rot="10800000" flipV="1">
            <a:off x="5014528" y="1522010"/>
            <a:ext cx="2681288" cy="1419225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17" name="Прямая со стрелкой 16"/>
          <p:cNvCxnSpPr>
            <a:stCxn id="4" idx="1"/>
            <a:endCxn id="8" idx="3"/>
          </p:cNvCxnSpPr>
          <p:nvPr/>
        </p:nvCxnSpPr>
        <p:spPr>
          <a:xfrm flipH="1">
            <a:off x="1829209" y="1521217"/>
            <a:ext cx="5866607" cy="1886743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18" name="Прямая со стрелкой 17"/>
          <p:cNvCxnSpPr>
            <a:stCxn id="4" idx="1"/>
            <a:endCxn id="13" idx="3"/>
          </p:cNvCxnSpPr>
          <p:nvPr/>
        </p:nvCxnSpPr>
        <p:spPr>
          <a:xfrm rot="10800000" flipV="1">
            <a:off x="2244341" y="1522010"/>
            <a:ext cx="5451475" cy="3065463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19" name="Прямая со стрелкой 18"/>
          <p:cNvCxnSpPr>
            <a:stCxn id="4" idx="1"/>
            <a:endCxn id="7" idx="3"/>
          </p:cNvCxnSpPr>
          <p:nvPr/>
        </p:nvCxnSpPr>
        <p:spPr>
          <a:xfrm rot="10800000" flipV="1">
            <a:off x="4439853" y="1522010"/>
            <a:ext cx="3255963" cy="2528888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20" name="Прямая со стрелкой 19"/>
          <p:cNvCxnSpPr>
            <a:stCxn id="4" idx="1"/>
            <a:endCxn id="12" idx="3"/>
          </p:cNvCxnSpPr>
          <p:nvPr/>
        </p:nvCxnSpPr>
        <p:spPr>
          <a:xfrm rot="10800000" flipV="1">
            <a:off x="3028566" y="1522010"/>
            <a:ext cx="4667250" cy="4149725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21" name="Прямая со стрелкой 20"/>
          <p:cNvCxnSpPr>
            <a:stCxn id="4" idx="1"/>
            <a:endCxn id="5" idx="3"/>
          </p:cNvCxnSpPr>
          <p:nvPr/>
        </p:nvCxnSpPr>
        <p:spPr>
          <a:xfrm rot="10800000" flipV="1">
            <a:off x="5327266" y="1522010"/>
            <a:ext cx="2368550" cy="4370388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22" name="Прямая со стрелкой 21"/>
          <p:cNvCxnSpPr>
            <a:stCxn id="4" idx="1"/>
            <a:endCxn id="9" idx="0"/>
          </p:cNvCxnSpPr>
          <p:nvPr/>
        </p:nvCxnSpPr>
        <p:spPr>
          <a:xfrm rot="10800000" flipV="1">
            <a:off x="7406891" y="1522010"/>
            <a:ext cx="288925" cy="3771900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sp>
        <p:nvSpPr>
          <p:cNvPr id="23" name="Прямоугольник 22"/>
          <p:cNvSpPr/>
          <p:nvPr/>
        </p:nvSpPr>
        <p:spPr>
          <a:xfrm>
            <a:off x="363923" y="1040203"/>
            <a:ext cx="1084263" cy="534987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ПСН7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63922" y="2154262"/>
            <a:ext cx="1084263" cy="534987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КПП ПСН7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828416" y="2016913"/>
            <a:ext cx="1084263" cy="534987"/>
          </a:xfrm>
          <a:prstGeom prst="rect">
            <a:avLst/>
          </a:prstGeom>
          <a:solidFill>
            <a:srgbClr val="2DA2BF"/>
          </a:solidFill>
          <a:ln w="55000" cap="flat" cmpd="thickThin" algn="ctr">
            <a:solidFill>
              <a:srgbClr val="2DA2BF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Lucida Sans Unicode"/>
                <a:ea typeface="+mn-ea"/>
                <a:cs typeface="+mn-cs"/>
              </a:rPr>
              <a:t>КПП 20 км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cxnSp>
        <p:nvCxnSpPr>
          <p:cNvPr id="26" name="Прямая со стрелкой 25"/>
          <p:cNvCxnSpPr>
            <a:stCxn id="23" idx="2"/>
            <a:endCxn id="24" idx="0"/>
          </p:cNvCxnSpPr>
          <p:nvPr/>
        </p:nvCxnSpPr>
        <p:spPr>
          <a:xfrm flipH="1">
            <a:off x="906054" y="1575190"/>
            <a:ext cx="1" cy="579072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27" name="Прямая со стрелкой 26"/>
          <p:cNvCxnSpPr>
            <a:stCxn id="24" idx="3"/>
            <a:endCxn id="25" idx="1"/>
          </p:cNvCxnSpPr>
          <p:nvPr/>
        </p:nvCxnSpPr>
        <p:spPr>
          <a:xfrm flipV="1">
            <a:off x="1448185" y="2284407"/>
            <a:ext cx="380231" cy="137349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cxnSp>
        <p:nvCxnSpPr>
          <p:cNvPr id="28" name="Прямая со стрелкой 27"/>
          <p:cNvCxnSpPr>
            <a:stCxn id="25" idx="3"/>
            <a:endCxn id="4" idx="1"/>
          </p:cNvCxnSpPr>
          <p:nvPr/>
        </p:nvCxnSpPr>
        <p:spPr>
          <a:xfrm flipV="1">
            <a:off x="2912679" y="1521217"/>
            <a:ext cx="4783137" cy="763190"/>
          </a:xfrm>
          <a:prstGeom prst="straightConnector1">
            <a:avLst/>
          </a:prstGeom>
          <a:noFill/>
          <a:ln w="9525" cap="flat" cmpd="sng" algn="ctr">
            <a:solidFill>
              <a:srgbClr val="2DA2BF"/>
            </a:solidFill>
            <a:prstDash val="solid"/>
            <a:tailEnd type="arrow"/>
          </a:ln>
          <a:effectLst/>
        </p:spPr>
      </p:cxnSp>
      <p:pic>
        <p:nvPicPr>
          <p:cNvPr id="29" name="Picture 2" descr="C:\Users\user\Pictures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342" y="1924450"/>
            <a:ext cx="6953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247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gmuhamedzhanova\Pictures\Для Гульнары\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КОРПОРАТИВНАЯ КУЛЬТУРА</a:t>
            </a:r>
            <a:endParaRPr lang="ru-RU" sz="3200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098" name="Picture 2" descr="C:\Users\Marat\Documents\ManTech\Конференция 2014.11.20\Pictures4Presentation\Акколь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68" y="3973183"/>
            <a:ext cx="3805591" cy="288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rat\Documents\ManTech\Конференция 2014.11.20\Pictures4Presentation\IMG_05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805" y="5746044"/>
            <a:ext cx="1476556" cy="110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rat\Documents\ManTech\Конференция 2014.11.20\Pictures4Presentation\Акколь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34" y="0"/>
            <a:ext cx="1537633" cy="204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arat\Documents\ManTech\Конференция 2014.11.20\Pictures4Presentation\Акколь-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323" y="3285066"/>
            <a:ext cx="1711325" cy="172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Marat\Documents\ManTech\Конференция 2014.11.20\Pictures4Presentation\Акколь-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33" y="2809918"/>
            <a:ext cx="6010231" cy="47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19" name="Группа 4118"/>
          <p:cNvGrpSpPr/>
          <p:nvPr/>
        </p:nvGrpSpPr>
        <p:grpSpPr>
          <a:xfrm>
            <a:off x="1139259" y="682367"/>
            <a:ext cx="7993800" cy="3012480"/>
            <a:chOff x="1139259" y="682367"/>
            <a:chExt cx="7993800" cy="3012480"/>
          </a:xfrm>
          <a:solidFill>
            <a:srgbClr val="0060A8"/>
          </a:solidFill>
          <a:effectLst/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27" name="Рукописные данные 26"/>
                <p14:cNvContentPartPr/>
                <p14:nvPr/>
              </p14:nvContentPartPr>
              <p14:xfrm>
                <a:off x="3266499" y="682367"/>
                <a:ext cx="5538240" cy="2018520"/>
              </p14:xfrm>
            </p:contentPart>
          </mc:Choice>
          <mc:Fallback xmlns="">
            <p:pic>
              <p:nvPicPr>
                <p:cNvPr id="27" name="Рукописные данные 26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3244540" y="661851"/>
                  <a:ext cx="5573878" cy="206063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4116" name="Рукописные данные 4115"/>
                <p14:cNvContentPartPr/>
                <p14:nvPr/>
              </p14:nvContentPartPr>
              <p14:xfrm>
                <a:off x="1139259" y="1003847"/>
                <a:ext cx="2820960" cy="2527560"/>
              </p14:xfrm>
            </p:contentPart>
          </mc:Choice>
          <mc:Fallback xmlns="">
            <p:pic>
              <p:nvPicPr>
                <p:cNvPr id="4116" name="Рукописные данные 4115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118019" y="973616"/>
                  <a:ext cx="2849400" cy="257398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4118" name="Рукописные данные 4117"/>
                <p14:cNvContentPartPr/>
                <p14:nvPr/>
              </p14:nvContentPartPr>
              <p14:xfrm>
                <a:off x="1381179" y="2422967"/>
                <a:ext cx="7751880" cy="1271880"/>
              </p14:xfrm>
            </p:contentPart>
          </mc:Choice>
          <mc:Fallback xmlns="">
            <p:pic>
              <p:nvPicPr>
                <p:cNvPr id="4118" name="Рукописные данные 4117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364256" y="2394511"/>
                  <a:ext cx="7796168" cy="1312223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00315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user\Рабочий стол\834_1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3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251520" y="5301208"/>
            <a:ext cx="8640960" cy="804862"/>
          </a:xfrm>
        </p:spPr>
        <p:txBody>
          <a:bodyPr>
            <a:noAutofit/>
            <a:scene3d>
              <a:camera prst="perspectiveRelaxed" fov="7200000">
                <a:rot lat="17400000" lon="0" rev="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effectLst/>
              </a:rPr>
              <a:t>СПАСИБО ЗА ВНИМАНИЕ!</a:t>
            </a:r>
            <a:endParaRPr lang="ru-RU" sz="5400" b="1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1056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arat\Documents\ManTech\Конференция 2014.11.20\Pictures4Presentation\ВШМ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151" y="1852794"/>
            <a:ext cx="1828168" cy="182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Marat\Documents\ManTech\Конференция 2014.11.20\Pictures4Presentation\dip4-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84" y="4761444"/>
            <a:ext cx="1594370" cy="136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Marat\Pictures\ce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818" y="4283302"/>
            <a:ext cx="3248054" cy="215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Marat\Pictures\dba275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338" y="5353910"/>
            <a:ext cx="1511191" cy="755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Marat\Pictures\mba1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576" y="4859546"/>
            <a:ext cx="1130011" cy="87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СУБЪЕКТ</a:t>
            </a:r>
            <a:endParaRPr lang="ru-RU" sz="3600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1" name="Рукописные данные 80"/>
              <p14:cNvContentPartPr/>
              <p14:nvPr/>
            </p14:nvContentPartPr>
            <p14:xfrm>
              <a:off x="3518440" y="2871234"/>
              <a:ext cx="12960" cy="5040"/>
            </p14:xfrm>
          </p:contentPart>
        </mc:Choice>
        <mc:Fallback xmlns="">
          <p:pic>
            <p:nvPicPr>
              <p:cNvPr id="81" name="Рукописные данные 80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513400" y="2866194"/>
                <a:ext cx="23040" cy="1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39" name="Рукописные данные 138"/>
              <p14:cNvContentPartPr/>
              <p14:nvPr/>
            </p14:nvContentPartPr>
            <p14:xfrm>
              <a:off x="3774760" y="1925874"/>
              <a:ext cx="1726560" cy="2370960"/>
            </p14:xfrm>
          </p:contentPart>
        </mc:Choice>
        <mc:Fallback xmlns="">
          <p:pic>
            <p:nvPicPr>
              <p:cNvPr id="139" name="Рукописные данные 13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56040" y="1908954"/>
                <a:ext cx="1764720" cy="240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46" name="Рукописные данные 145"/>
              <p14:cNvContentPartPr/>
              <p14:nvPr/>
            </p14:nvContentPartPr>
            <p14:xfrm>
              <a:off x="4147990" y="3264159"/>
              <a:ext cx="615240" cy="342360"/>
            </p14:xfrm>
          </p:contentPart>
        </mc:Choice>
        <mc:Fallback xmlns="">
          <p:pic>
            <p:nvPicPr>
              <p:cNvPr id="146" name="Рукописные данные 145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129990" y="3243999"/>
                <a:ext cx="653400" cy="38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75" name="Рукописные данные 174"/>
              <p14:cNvContentPartPr/>
              <p14:nvPr/>
            </p14:nvContentPartPr>
            <p14:xfrm>
              <a:off x="3837400" y="1803114"/>
              <a:ext cx="1615680" cy="2748765"/>
            </p14:xfrm>
          </p:contentPart>
        </mc:Choice>
        <mc:Fallback xmlns="">
          <p:pic>
            <p:nvPicPr>
              <p:cNvPr id="175" name="Рукописные данные 174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832360" y="1789793"/>
                <a:ext cx="1631880" cy="27800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191" name="Рукописные данные 190"/>
              <p14:cNvContentPartPr/>
              <p14:nvPr/>
            </p14:nvContentPartPr>
            <p14:xfrm>
              <a:off x="4612480" y="2686194"/>
              <a:ext cx="308520" cy="59565"/>
            </p14:xfrm>
          </p:contentPart>
        </mc:Choice>
        <mc:Fallback xmlns="">
          <p:pic>
            <p:nvPicPr>
              <p:cNvPr id="191" name="Рукописные данные 190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592320" y="2679696"/>
                <a:ext cx="333720" cy="87723"/>
              </a:xfrm>
              <a:prstGeom prst="rect">
                <a:avLst/>
              </a:prstGeom>
            </p:spPr>
          </p:pic>
        </mc:Fallback>
      </mc:AlternateContent>
      <p:pic>
        <p:nvPicPr>
          <p:cNvPr id="1026" name="Picture 2" descr="C:\Users\Marat\Pictures\msu_logo.pn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76" y="612486"/>
            <a:ext cx="4493896" cy="172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5" name="Рукописные данные 4"/>
              <p14:cNvContentPartPr/>
              <p14:nvPr/>
            </p14:nvContentPartPr>
            <p14:xfrm>
              <a:off x="4947280" y="1852794"/>
              <a:ext cx="108000" cy="244080"/>
            </p14:xfrm>
          </p:contentPart>
        </mc:Choice>
        <mc:Fallback xmlns="">
          <p:pic>
            <p:nvPicPr>
              <p:cNvPr id="5" name="Рукописные данные 4"/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942240" y="1845234"/>
                <a:ext cx="120600" cy="25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6" name="Рукописные данные 5"/>
              <p14:cNvContentPartPr/>
              <p14:nvPr/>
            </p14:nvContentPartPr>
            <p14:xfrm>
              <a:off x="4148080" y="3375234"/>
              <a:ext cx="666360" cy="226080"/>
            </p14:xfrm>
          </p:contentPart>
        </mc:Choice>
        <mc:Fallback xmlns="">
          <p:pic>
            <p:nvPicPr>
              <p:cNvPr id="6" name="Рукописные данные 5"/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136200" y="3360834"/>
                <a:ext cx="692640" cy="257760"/>
              </a:xfrm>
              <a:prstGeom prst="rect">
                <a:avLst/>
              </a:prstGeom>
            </p:spPr>
          </p:pic>
        </mc:Fallback>
      </mc:AlternateContent>
      <p:pic>
        <p:nvPicPr>
          <p:cNvPr id="1030" name="Picture 6" descr="C:\Users\Marat\Pictures\ranepa_logo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555" y="-411966"/>
            <a:ext cx="3363932" cy="3363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Marat\Pictures\ВШКУ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823" y="2337742"/>
            <a:ext cx="1520825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Marat\Pictures\Jasawi.jp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91" y="2715976"/>
            <a:ext cx="1734957" cy="166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9" name="Рукописные данные 8"/>
              <p14:cNvContentPartPr/>
              <p14:nvPr/>
            </p14:nvContentPartPr>
            <p14:xfrm>
              <a:off x="5564284" y="4240753"/>
              <a:ext cx="1823400" cy="479520"/>
            </p14:xfrm>
          </p:contentPart>
        </mc:Choice>
        <mc:Fallback xmlns="">
          <p:pic>
            <p:nvPicPr>
              <p:cNvPr id="9" name="Рукописные данные 8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5557804" y="4224553"/>
                <a:ext cx="1841760" cy="51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10" name="Рукописные данные 9"/>
              <p14:cNvContentPartPr/>
              <p14:nvPr/>
            </p14:nvContentPartPr>
            <p14:xfrm>
              <a:off x="5185204" y="3963193"/>
              <a:ext cx="776160" cy="544680"/>
            </p14:xfrm>
          </p:contentPart>
        </mc:Choice>
        <mc:Fallback xmlns="">
          <p:pic>
            <p:nvPicPr>
              <p:cNvPr id="10" name="Рукописные данные 9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5167564" y="3945553"/>
                <a:ext cx="802440" cy="58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19" name="Рукописные данные 18"/>
              <p14:cNvContentPartPr/>
              <p14:nvPr/>
            </p14:nvContentPartPr>
            <p14:xfrm>
              <a:off x="7559044" y="3954913"/>
              <a:ext cx="818640" cy="1165680"/>
            </p14:xfrm>
          </p:contentPart>
        </mc:Choice>
        <mc:Fallback xmlns="">
          <p:pic>
            <p:nvPicPr>
              <p:cNvPr id="19" name="Рукописные данные 18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7554364" y="3937993"/>
                <a:ext cx="840240" cy="118728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Прямоугольник 20"/>
          <p:cNvSpPr/>
          <p:nvPr/>
        </p:nvSpPr>
        <p:spPr>
          <a:xfrm>
            <a:off x="757243" y="2037873"/>
            <a:ext cx="158889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1993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92360" y="4235533"/>
            <a:ext cx="158889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2008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798787" y="3134331"/>
            <a:ext cx="158889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2009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461572" y="1756934"/>
            <a:ext cx="158889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2012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473566" y="5864415"/>
            <a:ext cx="158889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2005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100" name="Picture 4" descr="C:\Users\Marat\Documents\ManTech\Конференция 2014.11.20\Pictures4Presentation\Logo-Мехмат-МГУ-Москва3.png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257" y="1625601"/>
            <a:ext cx="1403077" cy="1638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2716818" y="3567887"/>
            <a:ext cx="158889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1971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5267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ОБЪЕКТ</a:t>
            </a:r>
            <a:endParaRPr lang="ru-RU" sz="3600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2" descr="C:\Users\ynikulenko.KOR\Desktop\Фото Ащысай\IMG_11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6166"/>
            <a:ext cx="3777670" cy="264826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06.04.2012 Canon EOS5D Aschisay\IMG_1221_12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" y="4509150"/>
            <a:ext cx="9144000" cy="166073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5" descr="Копия логотип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49811"/>
            <a:ext cx="2392217" cy="168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" name="Группа 40"/>
          <p:cNvGrpSpPr/>
          <p:nvPr/>
        </p:nvGrpSpPr>
        <p:grpSpPr>
          <a:xfrm>
            <a:off x="3749965" y="665019"/>
            <a:ext cx="5396020" cy="3846874"/>
            <a:chOff x="-29388" y="14986"/>
            <a:chExt cx="9158355" cy="6857999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1" y="14986"/>
              <a:ext cx="9111686" cy="6857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-29388" y="464673"/>
              <a:ext cx="1368152" cy="49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</a:rPr>
                <a:t>Разведка</a:t>
              </a:r>
              <a:endParaRPr lang="ru-RU" sz="12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Прямая со стрелкой 9"/>
            <p:cNvCxnSpPr/>
            <p:nvPr/>
          </p:nvCxnSpPr>
          <p:spPr>
            <a:xfrm>
              <a:off x="567837" y="923087"/>
              <a:ext cx="690600" cy="3867"/>
            </a:xfrm>
            <a:prstGeom prst="straightConnector1">
              <a:avLst/>
            </a:prstGeom>
            <a:ln w="25400">
              <a:solidFill>
                <a:srgbClr val="A50021"/>
              </a:solidFill>
              <a:headEnd type="arrow"/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331640" y="645167"/>
              <a:ext cx="0" cy="5110854"/>
            </a:xfrm>
            <a:prstGeom prst="line">
              <a:avLst/>
            </a:prstGeom>
            <a:ln w="34925">
              <a:solidFill>
                <a:srgbClr val="A5002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1331639" y="503168"/>
              <a:ext cx="1368152" cy="49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A50021"/>
                  </a:solidFill>
                </a:rPr>
                <a:t>I</a:t>
              </a:r>
              <a:r>
                <a:rPr lang="en-US" sz="1200" dirty="0" smtClean="0">
                  <a:solidFill>
                    <a:srgbClr val="A50021"/>
                  </a:solidFill>
                </a:rPr>
                <a:t> </a:t>
              </a:r>
              <a:r>
                <a:rPr lang="ru-RU" sz="1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A50021"/>
                  </a:solidFill>
                </a:rPr>
                <a:t>стадия</a:t>
              </a:r>
              <a:endParaRPr lang="ru-RU" sz="1200" dirty="0">
                <a:solidFill>
                  <a:srgbClr val="A50021"/>
                </a:solidFill>
              </a:endParaRPr>
            </a:p>
          </p:txBody>
        </p:sp>
        <p:cxnSp>
          <p:nvCxnSpPr>
            <p:cNvPr id="13" name="Прямая со стрелкой 12"/>
            <p:cNvCxnSpPr/>
            <p:nvPr/>
          </p:nvCxnSpPr>
          <p:spPr>
            <a:xfrm>
              <a:off x="1331640" y="932971"/>
              <a:ext cx="1368152" cy="0"/>
            </a:xfrm>
            <a:prstGeom prst="straightConnector1">
              <a:avLst/>
            </a:prstGeom>
            <a:ln w="25400">
              <a:solidFill>
                <a:srgbClr val="A50021"/>
              </a:solidFill>
              <a:headEnd type="arrow"/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699792" y="645167"/>
              <a:ext cx="0" cy="2472373"/>
            </a:xfrm>
            <a:prstGeom prst="line">
              <a:avLst/>
            </a:prstGeom>
            <a:ln w="34925">
              <a:solidFill>
                <a:srgbClr val="A5002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699792" y="3717032"/>
              <a:ext cx="0" cy="1377482"/>
            </a:xfrm>
            <a:prstGeom prst="line">
              <a:avLst/>
            </a:prstGeom>
            <a:ln w="34925">
              <a:solidFill>
                <a:srgbClr val="A5002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>
              <a:off x="2699792" y="949452"/>
              <a:ext cx="1873332" cy="0"/>
            </a:xfrm>
            <a:prstGeom prst="straightConnector1">
              <a:avLst/>
            </a:prstGeom>
            <a:ln w="25400">
              <a:solidFill>
                <a:srgbClr val="A50021"/>
              </a:solidFill>
              <a:headEnd type="arrow"/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016290" y="525914"/>
              <a:ext cx="1368152" cy="49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A50021"/>
                  </a:solidFill>
                </a:rPr>
                <a:t>I I</a:t>
              </a:r>
              <a:r>
                <a:rPr lang="en-US" sz="1200" dirty="0" smtClean="0">
                  <a:solidFill>
                    <a:srgbClr val="A50021"/>
                  </a:solidFill>
                </a:rPr>
                <a:t> </a:t>
              </a:r>
              <a:r>
                <a:rPr lang="ru-RU" sz="1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A50021"/>
                  </a:solidFill>
                </a:rPr>
                <a:t>стадия</a:t>
              </a:r>
              <a:endParaRPr lang="ru-RU" sz="1200" dirty="0">
                <a:solidFill>
                  <a:srgbClr val="A50021"/>
                </a:solidFill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4600466" y="3302006"/>
              <a:ext cx="0" cy="2793993"/>
            </a:xfrm>
            <a:prstGeom prst="line">
              <a:avLst/>
            </a:prstGeom>
            <a:ln w="34925">
              <a:solidFill>
                <a:srgbClr val="A5002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4585952" y="684014"/>
              <a:ext cx="0" cy="1448842"/>
            </a:xfrm>
            <a:prstGeom prst="line">
              <a:avLst/>
            </a:prstGeom>
            <a:ln w="34925">
              <a:solidFill>
                <a:srgbClr val="A5002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4960505" y="530961"/>
              <a:ext cx="1656185" cy="49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A50021"/>
                  </a:solidFill>
                </a:rPr>
                <a:t>I I I</a:t>
              </a:r>
              <a:r>
                <a:rPr lang="en-US" sz="1200" dirty="0" smtClean="0">
                  <a:solidFill>
                    <a:srgbClr val="A50021"/>
                  </a:solidFill>
                </a:rPr>
                <a:t> </a:t>
              </a:r>
              <a:r>
                <a:rPr lang="ru-RU" sz="1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A50021"/>
                  </a:solidFill>
                </a:rPr>
                <a:t>стадия</a:t>
              </a:r>
              <a:endParaRPr lang="ru-RU" sz="1200" dirty="0">
                <a:solidFill>
                  <a:srgbClr val="A50021"/>
                </a:solidFill>
              </a:endParaRP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4629494" y="931071"/>
              <a:ext cx="2346630" cy="0"/>
            </a:xfrm>
            <a:prstGeom prst="straightConnector1">
              <a:avLst/>
            </a:prstGeom>
            <a:ln w="25400">
              <a:solidFill>
                <a:srgbClr val="A50021"/>
              </a:solidFill>
              <a:headEnd type="arrow"/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6990640" y="2365829"/>
              <a:ext cx="6644" cy="2978359"/>
            </a:xfrm>
            <a:prstGeom prst="line">
              <a:avLst/>
            </a:prstGeom>
            <a:ln w="34925">
              <a:solidFill>
                <a:srgbClr val="A5002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>
              <a:off x="6997281" y="931071"/>
              <a:ext cx="2131686" cy="0"/>
            </a:xfrm>
            <a:prstGeom prst="straightConnector1">
              <a:avLst/>
            </a:prstGeom>
            <a:ln w="25400">
              <a:solidFill>
                <a:srgbClr val="A50021"/>
              </a:solidFill>
              <a:headEnd type="arrow"/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168334" y="525914"/>
              <a:ext cx="1656185" cy="49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A50021"/>
                  </a:solidFill>
                </a:rPr>
                <a:t>I </a:t>
              </a:r>
              <a:r>
                <a:rPr lang="en-US" sz="12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A50021"/>
                  </a:solidFill>
                </a:rPr>
                <a:t>V</a:t>
              </a:r>
              <a:r>
                <a:rPr lang="en-US" sz="1200" dirty="0" smtClean="0">
                  <a:solidFill>
                    <a:srgbClr val="A50021"/>
                  </a:solidFill>
                </a:rPr>
                <a:t> </a:t>
              </a:r>
              <a:r>
                <a:rPr lang="ru-RU" sz="1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A50021"/>
                  </a:solidFill>
                </a:rPr>
                <a:t>стадия</a:t>
              </a:r>
              <a:endParaRPr lang="ru-RU" sz="1200" dirty="0">
                <a:solidFill>
                  <a:srgbClr val="A50021"/>
                </a:solidFill>
              </a:endParaRPr>
            </a:p>
          </p:txBody>
        </p:sp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0049" y="2550764"/>
              <a:ext cx="2298348" cy="20574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cxnSp>
        <p:nvCxnSpPr>
          <p:cNvPr id="42" name="Прямая соединительная линия 41"/>
          <p:cNvCxnSpPr/>
          <p:nvPr/>
        </p:nvCxnSpPr>
        <p:spPr>
          <a:xfrm>
            <a:off x="7877549" y="1055148"/>
            <a:ext cx="0" cy="797852"/>
          </a:xfrm>
          <a:prstGeom prst="line">
            <a:avLst/>
          </a:prstGeom>
          <a:ln w="34925">
            <a:solidFill>
              <a:srgbClr val="A5002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36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ompass cover smal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29768"/>
            <a:ext cx="9144000" cy="25527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ПРЕДИКАТ</a:t>
            </a:r>
            <a:endParaRPr lang="ru-RU" sz="3600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856731"/>
              </p:ext>
            </p:extLst>
          </p:nvPr>
        </p:nvGraphicFramePr>
        <p:xfrm>
          <a:off x="609600" y="625475"/>
          <a:ext cx="7972425" cy="549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Visio" r:id="rId5" imgW="5794563" imgH="3994583" progId="Visio.Drawing.11">
                  <p:embed/>
                </p:oleObj>
              </mc:Choice>
              <mc:Fallback>
                <p:oleObj name="Visio" r:id="rId5" imgW="5794563" imgH="3994583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600" y="625475"/>
                        <a:ext cx="7972425" cy="549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104" name="Рукописные данные 2103"/>
              <p14:cNvContentPartPr/>
              <p14:nvPr/>
            </p14:nvContentPartPr>
            <p14:xfrm>
              <a:off x="6911800" y="3186594"/>
              <a:ext cx="360" cy="360"/>
            </p14:xfrm>
          </p:contentPart>
        </mc:Choice>
        <mc:Fallback xmlns="">
          <p:pic>
            <p:nvPicPr>
              <p:cNvPr id="2104" name="Рукописные данные 210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893800" y="3168594"/>
                <a:ext cx="36360" cy="3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131" name="Рукописные данные 2130"/>
              <p14:cNvContentPartPr/>
              <p14:nvPr/>
            </p14:nvContentPartPr>
            <p14:xfrm>
              <a:off x="4056280" y="2690874"/>
              <a:ext cx="360" cy="360"/>
            </p14:xfrm>
          </p:contentPart>
        </mc:Choice>
        <mc:Fallback xmlns="">
          <p:pic>
            <p:nvPicPr>
              <p:cNvPr id="2131" name="Рукописные данные 2130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038280" y="2672874"/>
                <a:ext cx="36360" cy="3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157" name="Рукописные данные 2156"/>
              <p14:cNvContentPartPr/>
              <p14:nvPr/>
            </p14:nvContentPartPr>
            <p14:xfrm>
              <a:off x="5392600" y="5384754"/>
              <a:ext cx="360" cy="360"/>
            </p14:xfrm>
          </p:contentPart>
        </mc:Choice>
        <mc:Fallback xmlns="">
          <p:pic>
            <p:nvPicPr>
              <p:cNvPr id="2157" name="Рукописные данные 2156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387560" y="5379714"/>
                <a:ext cx="10440" cy="1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158" name="Рукописные данные 2157"/>
              <p14:cNvContentPartPr/>
              <p14:nvPr/>
            </p14:nvContentPartPr>
            <p14:xfrm>
              <a:off x="5589520" y="5479794"/>
              <a:ext cx="360" cy="360"/>
            </p14:xfrm>
          </p:contentPart>
        </mc:Choice>
        <mc:Fallback xmlns="">
          <p:pic>
            <p:nvPicPr>
              <p:cNvPr id="2158" name="Рукописные данные 2157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571520" y="5461794"/>
                <a:ext cx="36360" cy="3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159" name="Рукописные данные 2158"/>
              <p14:cNvContentPartPr/>
              <p14:nvPr/>
            </p14:nvContentPartPr>
            <p14:xfrm>
              <a:off x="5608240" y="5391954"/>
              <a:ext cx="360" cy="360"/>
            </p14:xfrm>
          </p:contentPart>
        </mc:Choice>
        <mc:Fallback xmlns="">
          <p:pic>
            <p:nvPicPr>
              <p:cNvPr id="2159" name="Рукописные данные 2158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603560" y="5387274"/>
                <a:ext cx="9720" cy="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160" name="Рукописные данные 2159"/>
              <p14:cNvContentPartPr/>
              <p14:nvPr/>
            </p14:nvContentPartPr>
            <p14:xfrm>
              <a:off x="5394040" y="5173794"/>
              <a:ext cx="360" cy="360"/>
            </p14:xfrm>
          </p:contentPart>
        </mc:Choice>
        <mc:Fallback xmlns="">
          <p:pic>
            <p:nvPicPr>
              <p:cNvPr id="2160" name="Рукописные данные 215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389360" y="5169114"/>
                <a:ext cx="9720" cy="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172" name="Рукописные данные 2171"/>
              <p14:cNvContentPartPr/>
              <p14:nvPr/>
            </p14:nvContentPartPr>
            <p14:xfrm>
              <a:off x="964240" y="522594"/>
              <a:ext cx="7354440" cy="744120"/>
            </p14:xfrm>
          </p:contentPart>
        </mc:Choice>
        <mc:Fallback xmlns="">
          <p:pic>
            <p:nvPicPr>
              <p:cNvPr id="2172" name="Рукописные данные 2171"/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958840" y="504594"/>
                <a:ext cx="7374600" cy="77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207" name="Рукописные данные 2206"/>
              <p14:cNvContentPartPr/>
              <p14:nvPr/>
            </p14:nvContentPartPr>
            <p14:xfrm>
              <a:off x="964240" y="1116234"/>
              <a:ext cx="7958160" cy="155520"/>
            </p14:xfrm>
          </p:contentPart>
        </mc:Choice>
        <mc:Fallback xmlns="">
          <p:pic>
            <p:nvPicPr>
              <p:cNvPr id="2207" name="Рукописные данные 2206"/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959200" y="1099674"/>
                <a:ext cx="7967880" cy="18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" name="Рукописные данные 1"/>
              <p14:cNvContentPartPr/>
              <p14:nvPr/>
            </p14:nvContentPartPr>
            <p14:xfrm>
              <a:off x="4329284" y="1749600"/>
              <a:ext cx="2566080" cy="65160"/>
            </p14:xfrm>
          </p:contentPart>
        </mc:Choice>
        <mc:Fallback xmlns="">
          <p:pic>
            <p:nvPicPr>
              <p:cNvPr id="2" name="Рукописные данные 1"/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4292204" y="1645920"/>
                <a:ext cx="2638440" cy="25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5" name="Рукописные данные 4"/>
              <p14:cNvContentPartPr/>
              <p14:nvPr/>
            </p14:nvContentPartPr>
            <p14:xfrm>
              <a:off x="4322084" y="2052000"/>
              <a:ext cx="2790720" cy="30600"/>
            </p14:xfrm>
          </p:contentPart>
        </mc:Choice>
        <mc:Fallback xmlns="">
          <p:pic>
            <p:nvPicPr>
              <p:cNvPr id="5" name="Рукописные данные 4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282844" y="1948680"/>
                <a:ext cx="2850840" cy="23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7" name="Рукописные данные 6"/>
              <p14:cNvContentPartPr/>
              <p14:nvPr/>
            </p14:nvContentPartPr>
            <p14:xfrm>
              <a:off x="4227404" y="2297160"/>
              <a:ext cx="2529360" cy="54360"/>
            </p14:xfrm>
          </p:contentPart>
        </mc:Choice>
        <mc:Fallback xmlns="">
          <p:pic>
            <p:nvPicPr>
              <p:cNvPr id="7" name="Рукописные данные 6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4186364" y="2187000"/>
                <a:ext cx="2591640" cy="26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8" name="Рукописные данные 7"/>
              <p14:cNvContentPartPr/>
              <p14:nvPr/>
            </p14:nvContentPartPr>
            <p14:xfrm>
              <a:off x="4074044" y="2275560"/>
              <a:ext cx="367560" cy="54720"/>
            </p14:xfrm>
          </p:contentPart>
        </mc:Choice>
        <mc:Fallback xmlns="">
          <p:pic>
            <p:nvPicPr>
              <p:cNvPr id="8" name="Рукописные данные 7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4044884" y="2205000"/>
                <a:ext cx="415440" cy="20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9" name="Рукописные данные 8"/>
              <p14:cNvContentPartPr/>
              <p14:nvPr/>
            </p14:nvContentPartPr>
            <p14:xfrm>
              <a:off x="3538004" y="3305880"/>
              <a:ext cx="2252880" cy="64080"/>
            </p14:xfrm>
          </p:contentPart>
        </mc:Choice>
        <mc:Fallback xmlns="">
          <p:pic>
            <p:nvPicPr>
              <p:cNvPr id="9" name="Рукописные данные 8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3509204" y="3196800"/>
                <a:ext cx="2300040" cy="27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10" name="Рукописные данные 9"/>
              <p14:cNvContentPartPr/>
              <p14:nvPr/>
            </p14:nvContentPartPr>
            <p14:xfrm>
              <a:off x="4331804" y="5178240"/>
              <a:ext cx="1585440" cy="43560"/>
            </p14:xfrm>
          </p:contentPart>
        </mc:Choice>
        <mc:Fallback xmlns="">
          <p:pic>
            <p:nvPicPr>
              <p:cNvPr id="10" name="Рукописные данные 9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4303364" y="5055840"/>
                <a:ext cx="1670760" cy="29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11" name="Рукописные данные 10"/>
              <p14:cNvContentPartPr/>
              <p14:nvPr/>
            </p14:nvContentPartPr>
            <p14:xfrm>
              <a:off x="4322084" y="1521720"/>
              <a:ext cx="1951560" cy="41760"/>
            </p14:xfrm>
          </p:contentPart>
        </mc:Choice>
        <mc:Fallback xmlns="">
          <p:pic>
            <p:nvPicPr>
              <p:cNvPr id="11" name="Рукописные данные 10"/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4284284" y="1401480"/>
                <a:ext cx="2008440" cy="276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12" name="Рукописные данные 11"/>
              <p14:cNvContentPartPr/>
              <p14:nvPr/>
            </p14:nvContentPartPr>
            <p14:xfrm>
              <a:off x="4191404" y="1518480"/>
              <a:ext cx="394560" cy="38520"/>
            </p14:xfrm>
          </p:contentPart>
        </mc:Choice>
        <mc:Fallback xmlns="">
          <p:pic>
            <p:nvPicPr>
              <p:cNvPr id="12" name="Рукописные данные 11"/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4150724" y="1427760"/>
                <a:ext cx="453600" cy="22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13" name="Рукописные данные 12"/>
              <p14:cNvContentPartPr/>
              <p14:nvPr/>
            </p14:nvContentPartPr>
            <p14:xfrm>
              <a:off x="4062524" y="1773720"/>
              <a:ext cx="590760" cy="52560"/>
            </p14:xfrm>
          </p:contentPart>
        </mc:Choice>
        <mc:Fallback xmlns="">
          <p:pic>
            <p:nvPicPr>
              <p:cNvPr id="13" name="Рукописные данные 12"/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4027244" y="1681200"/>
                <a:ext cx="64476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14" name="Рукописные данные 13"/>
              <p14:cNvContentPartPr/>
              <p14:nvPr/>
            </p14:nvContentPartPr>
            <p14:xfrm>
              <a:off x="4093124" y="2025720"/>
              <a:ext cx="646560" cy="78840"/>
            </p14:xfrm>
          </p:contentPart>
        </mc:Choice>
        <mc:Fallback xmlns="">
          <p:pic>
            <p:nvPicPr>
              <p:cNvPr id="14" name="Рукописные данные 13"/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4043444" y="1924920"/>
                <a:ext cx="715680" cy="26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5547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ЧТО ИМЕННО СДЕЛАНО</a:t>
            </a:r>
            <a:endParaRPr lang="ru-RU" sz="32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57157" y="609358"/>
            <a:ext cx="8358246" cy="5643602"/>
            <a:chOff x="357157" y="1000108"/>
            <a:chExt cx="8358246" cy="5643602"/>
          </a:xfrm>
        </p:grpSpPr>
        <p:sp>
          <p:nvSpPr>
            <p:cNvPr id="7" name="AutoShape 46"/>
            <p:cNvSpPr>
              <a:spLocks noChangeArrowheads="1"/>
            </p:cNvSpPr>
            <p:nvPr/>
          </p:nvSpPr>
          <p:spPr bwMode="auto">
            <a:xfrm>
              <a:off x="7215206" y="2000240"/>
              <a:ext cx="1103313" cy="1001712"/>
            </a:xfrm>
            <a:prstGeom prst="homePlate">
              <a:avLst>
                <a:gd name="adj" fmla="val 14313"/>
              </a:avLst>
            </a:prstGeom>
            <a:solidFill>
              <a:srgbClr val="CC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000" tIns="46800" rIns="18000" bIns="46800" anchor="ctr"/>
            <a:lstStyle/>
            <a:p>
              <a:pPr algn="ctr">
                <a:spcBef>
                  <a:spcPct val="50000"/>
                </a:spcBef>
              </a:pPr>
              <a:endParaRPr lang="ru-RU" sz="1000" dirty="0">
                <a:solidFill>
                  <a:srgbClr val="003864"/>
                </a:solidFill>
              </a:endParaRPr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15074" y="5000636"/>
              <a:ext cx="2071702" cy="142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Содержимое 2"/>
            <p:cNvSpPr txBox="1">
              <a:spLocks/>
            </p:cNvSpPr>
            <p:nvPr/>
          </p:nvSpPr>
          <p:spPr>
            <a:xfrm>
              <a:off x="357157" y="1000108"/>
              <a:ext cx="8358246" cy="564360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47500" lnSpcReduction="20000"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0" b="1" dirty="0" smtClean="0">
                <a:solidFill>
                  <a:srgbClr val="0070C0"/>
                </a:solidFill>
              </a:endParaRPr>
            </a:p>
            <a:p>
              <a:pPr marL="914400" indent="-914400">
                <a:buFont typeface="+mj-lt"/>
                <a:buAutoNum type="arabicPeriod"/>
              </a:pPr>
              <a:r>
                <a:rPr lang="ru-RU" sz="4500" b="1" dirty="0" smtClean="0">
                  <a:solidFill>
                    <a:srgbClr val="0070C0"/>
                  </a:solidFill>
                </a:rPr>
                <a:t>                  Стратегическое планирование     </a:t>
              </a:r>
            </a:p>
            <a:p>
              <a:pPr>
                <a:buFont typeface="Arial" pitchFamily="34" charset="0"/>
                <a:buNone/>
              </a:pPr>
              <a:endParaRPr lang="ru-RU" sz="4500" b="1" dirty="0" smtClean="0">
                <a:solidFill>
                  <a:srgbClr val="0070C0"/>
                </a:solidFill>
              </a:endParaRPr>
            </a:p>
            <a:p>
              <a:pPr>
                <a:buFont typeface="Arial" pitchFamily="34" charset="0"/>
                <a:buNone/>
              </a:pPr>
              <a:endParaRPr lang="ru-RU" sz="4500" b="1" dirty="0" smtClean="0">
                <a:solidFill>
                  <a:srgbClr val="0070C0"/>
                </a:solidFill>
              </a:endParaRPr>
            </a:p>
            <a:p>
              <a:pPr marL="914400" indent="-914400">
                <a:buFont typeface="Arial" pitchFamily="34" charset="0"/>
                <a:buNone/>
              </a:pPr>
              <a:r>
                <a:rPr lang="ru-RU" sz="4500" b="1" dirty="0" smtClean="0">
                  <a:solidFill>
                    <a:srgbClr val="0070C0"/>
                  </a:solidFill>
                </a:rPr>
                <a:t>                      2.     Процессный подход /бизнес-процессы</a:t>
              </a:r>
            </a:p>
            <a:p>
              <a:pPr>
                <a:buFont typeface="Arial" pitchFamily="34" charset="0"/>
                <a:buNone/>
              </a:pPr>
              <a:endParaRPr lang="ru-RU" sz="4500" b="1" dirty="0" smtClean="0">
                <a:solidFill>
                  <a:srgbClr val="0070C0"/>
                </a:solidFill>
              </a:endParaRPr>
            </a:p>
            <a:p>
              <a:pPr>
                <a:buFont typeface="Arial" pitchFamily="34" charset="0"/>
                <a:buNone/>
              </a:pPr>
              <a:endParaRPr lang="ru-RU" sz="4500" b="1" dirty="0" smtClean="0">
                <a:solidFill>
                  <a:srgbClr val="0070C0"/>
                </a:solidFill>
              </a:endParaRPr>
            </a:p>
            <a:p>
              <a:pPr>
                <a:buFont typeface="Arial" pitchFamily="34" charset="0"/>
                <a:buNone/>
              </a:pPr>
              <a:r>
                <a:rPr lang="ru-RU" sz="4500" b="1" dirty="0" smtClean="0">
                  <a:solidFill>
                    <a:srgbClr val="0070C0"/>
                  </a:solidFill>
                </a:rPr>
                <a:t>3.                 Разработка ССП </a:t>
              </a:r>
            </a:p>
            <a:p>
              <a:pPr>
                <a:buFont typeface="Arial" pitchFamily="34" charset="0"/>
                <a:buNone/>
              </a:pPr>
              <a:endParaRPr lang="ru-RU" sz="4500" b="1" dirty="0" smtClean="0">
                <a:solidFill>
                  <a:srgbClr val="0070C0"/>
                </a:solidFill>
              </a:endParaRPr>
            </a:p>
            <a:p>
              <a:pPr>
                <a:buFont typeface="Arial" pitchFamily="34" charset="0"/>
                <a:buNone/>
              </a:pPr>
              <a:r>
                <a:rPr lang="ru-RU" sz="4500" b="1" dirty="0" smtClean="0">
                  <a:solidFill>
                    <a:srgbClr val="0070C0"/>
                  </a:solidFill>
                </a:rPr>
                <a:t>4.      Разработка Системы Мотивации</a:t>
              </a:r>
            </a:p>
            <a:p>
              <a:pPr>
                <a:buFont typeface="Arial" pitchFamily="34" charset="0"/>
                <a:buNone/>
              </a:pPr>
              <a:r>
                <a:rPr lang="ru-RU" sz="4500" b="1" dirty="0" smtClean="0">
                  <a:solidFill>
                    <a:srgbClr val="0070C0"/>
                  </a:solidFill>
                </a:rPr>
                <a:t>  </a:t>
              </a:r>
            </a:p>
            <a:p>
              <a:pPr>
                <a:buFont typeface="Arial" pitchFamily="34" charset="0"/>
                <a:buNone/>
              </a:pPr>
              <a:endParaRPr lang="ru-RU" sz="4500" b="1" dirty="0" smtClean="0">
                <a:solidFill>
                  <a:srgbClr val="0070C0"/>
                </a:solidFill>
              </a:endParaRPr>
            </a:p>
            <a:p>
              <a:pPr>
                <a:buFont typeface="Arial" pitchFamily="34" charset="0"/>
                <a:buNone/>
              </a:pPr>
              <a:r>
                <a:rPr lang="ru-RU" sz="4500" b="1" dirty="0" smtClean="0">
                  <a:solidFill>
                    <a:srgbClr val="0070C0"/>
                  </a:solidFill>
                </a:rPr>
                <a:t>                             5.   Проектное управление </a:t>
              </a:r>
            </a:p>
            <a:p>
              <a:pPr>
                <a:buFont typeface="Arial" pitchFamily="34" charset="0"/>
                <a:buNone/>
              </a:pPr>
              <a:endParaRPr lang="ru-RU" sz="4500" b="1" dirty="0" smtClean="0">
                <a:solidFill>
                  <a:srgbClr val="0070C0"/>
                </a:solidFill>
              </a:endParaRPr>
            </a:p>
            <a:p>
              <a:pPr>
                <a:buFont typeface="Arial" pitchFamily="34" charset="0"/>
                <a:buNone/>
              </a:pPr>
              <a:endParaRPr lang="ru-RU" sz="4500" b="1" dirty="0" smtClean="0">
                <a:solidFill>
                  <a:srgbClr val="0070C0"/>
                </a:solidFill>
              </a:endParaRPr>
            </a:p>
            <a:p>
              <a:pPr>
                <a:buFont typeface="Arial" pitchFamily="34" charset="0"/>
                <a:buNone/>
              </a:pPr>
              <a:r>
                <a:rPr lang="ru-RU" sz="4500" b="1" dirty="0" smtClean="0">
                  <a:solidFill>
                    <a:srgbClr val="0070C0"/>
                  </a:solidFill>
                </a:rPr>
                <a:t>                                                       6.    Автоматизация   </a:t>
              </a:r>
            </a:p>
            <a:p>
              <a:pPr lvl="1">
                <a:buFont typeface="Arial" pitchFamily="34" charset="0"/>
                <a:buNone/>
              </a:pPr>
              <a:endParaRPr lang="ru-RU" sz="4500" b="1" dirty="0" smtClean="0">
                <a:solidFill>
                  <a:srgbClr val="0070C0"/>
                </a:solidFill>
              </a:endParaRPr>
            </a:p>
            <a:p>
              <a:endParaRPr lang="ru-RU" dirty="0">
                <a:solidFill>
                  <a:srgbClr val="0070C0"/>
                </a:solidFill>
              </a:endParaRPr>
            </a:p>
          </p:txBody>
        </p:sp>
        <p:pic>
          <p:nvPicPr>
            <p:cNvPr id="10" name="Picture 4" descr="http://amandabeckles1.files.wordpress.com/2010/08/bulls-eye.jpg?w=203&amp;h=17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57223" y="1142984"/>
              <a:ext cx="1223318" cy="1000132"/>
            </a:xfrm>
            <a:prstGeom prst="rect">
              <a:avLst/>
            </a:prstGeom>
            <a:noFill/>
            <a:ln w="28575">
              <a:solidFill>
                <a:schemeClr val="accent1">
                  <a:lumMod val="25000"/>
                  <a:lumOff val="75000"/>
                </a:schemeClr>
              </a:solidFill>
              <a:miter lim="800000"/>
              <a:headEnd/>
              <a:tailEnd/>
            </a:ln>
            <a:extLst/>
          </p:spPr>
        </p:pic>
        <p:sp>
          <p:nvSpPr>
            <p:cNvPr id="11" name="AutoShape 46"/>
            <p:cNvSpPr>
              <a:spLocks noChangeArrowheads="1"/>
            </p:cNvSpPr>
            <p:nvPr/>
          </p:nvSpPr>
          <p:spPr bwMode="auto">
            <a:xfrm>
              <a:off x="7500957" y="2214554"/>
              <a:ext cx="1103313" cy="1001712"/>
            </a:xfrm>
            <a:prstGeom prst="homePlate">
              <a:avLst>
                <a:gd name="adj" fmla="val 14313"/>
              </a:avLst>
            </a:prstGeom>
            <a:solidFill>
              <a:srgbClr val="CC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8000" tIns="46800" rIns="18000" bIns="46800" anchor="ctr"/>
            <a:lstStyle/>
            <a:p>
              <a:pPr algn="ctr">
                <a:spcBef>
                  <a:spcPct val="50000"/>
                </a:spcBef>
              </a:pPr>
              <a:endParaRPr lang="ru-RU" sz="1000" dirty="0">
                <a:solidFill>
                  <a:srgbClr val="003864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71472" y="2244617"/>
            <a:ext cx="5739156" cy="3143272"/>
            <a:chOff x="571472" y="2643182"/>
            <a:chExt cx="5739156" cy="3143272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00628" y="3000372"/>
              <a:ext cx="1310000" cy="1428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Group 9"/>
            <p:cNvGrpSpPr>
              <a:grpSpLocks/>
            </p:cNvGrpSpPr>
            <p:nvPr/>
          </p:nvGrpSpPr>
          <p:grpSpPr bwMode="auto">
            <a:xfrm>
              <a:off x="1000100" y="2643182"/>
              <a:ext cx="500066" cy="1071571"/>
              <a:chOff x="4921" y="1071"/>
              <a:chExt cx="681" cy="1361"/>
            </a:xfrm>
          </p:grpSpPr>
          <p:sp>
            <p:nvSpPr>
              <p:cNvPr id="16" name="AutoShape 4"/>
              <p:cNvSpPr>
                <a:spLocks noChangeArrowheads="1"/>
              </p:cNvSpPr>
              <p:nvPr/>
            </p:nvSpPr>
            <p:spPr bwMode="auto">
              <a:xfrm>
                <a:off x="4921" y="1071"/>
                <a:ext cx="681" cy="1361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2857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sz="2000"/>
              </a:p>
            </p:txBody>
          </p:sp>
          <p:sp>
            <p:nvSpPr>
              <p:cNvPr id="17" name="Oval 6"/>
              <p:cNvSpPr>
                <a:spLocks noChangeArrowheads="1"/>
              </p:cNvSpPr>
              <p:nvPr/>
            </p:nvSpPr>
            <p:spPr bwMode="auto">
              <a:xfrm>
                <a:off x="5042" y="1303"/>
                <a:ext cx="408" cy="408"/>
              </a:xfrm>
              <a:prstGeom prst="ellipse">
                <a:avLst/>
              </a:prstGeom>
              <a:solidFill>
                <a:srgbClr val="FF0000"/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sz="2000"/>
              </a:p>
            </p:txBody>
          </p:sp>
          <p:sp>
            <p:nvSpPr>
              <p:cNvPr id="18" name="Oval 7"/>
              <p:cNvSpPr>
                <a:spLocks noChangeArrowheads="1"/>
              </p:cNvSpPr>
              <p:nvPr/>
            </p:nvSpPr>
            <p:spPr bwMode="auto">
              <a:xfrm>
                <a:off x="5057" y="1888"/>
                <a:ext cx="408" cy="408"/>
              </a:xfrm>
              <a:prstGeom prst="ellipse">
                <a:avLst/>
              </a:prstGeom>
              <a:solidFill>
                <a:srgbClr val="FFFF00"/>
              </a:solidFill>
              <a:ln w="2857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sz="2000" dirty="0">
                  <a:solidFill>
                    <a:srgbClr val="FFFF00"/>
                  </a:solidFill>
                </a:endParaRPr>
              </a:p>
            </p:txBody>
          </p:sp>
        </p:grp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71472" y="4643446"/>
              <a:ext cx="1440977" cy="1143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84822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rat\Documents\ManTech\Конференция 2014.11.20\Pictures4Presentation\RollsRoyce-logo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500" y="4732699"/>
            <a:ext cx="1316454" cy="1316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Marat\Documents\ManTech\Буклет\Images\ypnos_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667" y="-1"/>
            <a:ext cx="5016334" cy="351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Marat\Documents\ManTech\Буклет\Images\08dae15b76ac109925635947737ffc0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196" y="2547815"/>
            <a:ext cx="4030374" cy="361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Marat\Documents\ManTech\Буклет\Images\Time-Managemen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4709"/>
            <a:ext cx="4228123" cy="2800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05" name="Группа 3104"/>
          <p:cNvGrpSpPr/>
          <p:nvPr/>
        </p:nvGrpSpPr>
        <p:grpSpPr>
          <a:xfrm>
            <a:off x="958802" y="5143118"/>
            <a:ext cx="508643" cy="669466"/>
            <a:chOff x="481480" y="4426249"/>
            <a:chExt cx="794520" cy="1351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3092" name="Рукописные данные 3091"/>
                <p14:cNvContentPartPr/>
                <p14:nvPr/>
              </p14:nvContentPartPr>
              <p14:xfrm>
                <a:off x="481480" y="4426249"/>
                <a:ext cx="563760" cy="1323000"/>
              </p14:xfrm>
            </p:contentPart>
          </mc:Choice>
          <mc:Fallback xmlns="">
            <p:pic>
              <p:nvPicPr>
                <p:cNvPr id="3092" name="Рукописные данные 3091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28161" y="4363698"/>
                  <a:ext cx="666133" cy="144724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3093" name="Рукописные данные 3092"/>
                <p14:cNvContentPartPr/>
                <p14:nvPr/>
              </p14:nvContentPartPr>
              <p14:xfrm>
                <a:off x="1047760" y="4458289"/>
                <a:ext cx="102600" cy="1319040"/>
              </p14:xfrm>
            </p:contentPart>
          </mc:Choice>
          <mc:Fallback xmlns="">
            <p:pic>
              <p:nvPicPr>
                <p:cNvPr id="3093" name="Рукописные данные 3092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91861" y="4396539"/>
                  <a:ext cx="212276" cy="1433105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3094" name="Рукописные данные 3093"/>
                <p14:cNvContentPartPr/>
                <p14:nvPr/>
              </p14:nvContentPartPr>
              <p14:xfrm>
                <a:off x="491560" y="5156689"/>
                <a:ext cx="784440" cy="53280"/>
              </p14:xfrm>
            </p:contentPart>
          </mc:Choice>
          <mc:Fallback xmlns="">
            <p:pic>
              <p:nvPicPr>
                <p:cNvPr id="3094" name="Рукописные данные 3093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439643" y="5087081"/>
                  <a:ext cx="850580" cy="195933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04" name="Группа 3103"/>
          <p:cNvGrpSpPr/>
          <p:nvPr/>
        </p:nvGrpSpPr>
        <p:grpSpPr>
          <a:xfrm>
            <a:off x="1429678" y="4650154"/>
            <a:ext cx="5478939" cy="1374527"/>
            <a:chOff x="1494160" y="4017256"/>
            <a:chExt cx="5945517" cy="1705713"/>
          </a:xfrm>
        </p:grpSpPr>
        <p:grpSp>
          <p:nvGrpSpPr>
            <p:cNvPr id="3103" name="Группа 3102"/>
            <p:cNvGrpSpPr/>
            <p:nvPr/>
          </p:nvGrpSpPr>
          <p:grpSpPr>
            <a:xfrm>
              <a:off x="1494160" y="4525609"/>
              <a:ext cx="5280480" cy="1197360"/>
              <a:chOff x="1494160" y="4525609"/>
              <a:chExt cx="5280480" cy="11973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4">
                <p14:nvContentPartPr>
                  <p14:cNvPr id="3097" name="Рукописные данные 3096"/>
                  <p14:cNvContentPartPr/>
                  <p14:nvPr/>
                </p14:nvContentPartPr>
                <p14:xfrm>
                  <a:off x="1547080" y="4525609"/>
                  <a:ext cx="4902480" cy="1141200"/>
                </p14:xfrm>
              </p:contentPart>
            </mc:Choice>
            <mc:Fallback xmlns="">
              <p:pic>
                <p:nvPicPr>
                  <p:cNvPr id="3097" name="Рукописные данные 3096"/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1525841" y="4504616"/>
                    <a:ext cx="4936994" cy="1188992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6">
                <p14:nvContentPartPr>
                  <p14:cNvPr id="3098" name="Рукописные данные 3097"/>
                  <p14:cNvContentPartPr/>
                  <p14:nvPr/>
                </p14:nvContentPartPr>
                <p14:xfrm>
                  <a:off x="1494160" y="5061649"/>
                  <a:ext cx="5280480" cy="661320"/>
                </p14:xfrm>
              </p:contentPart>
            </mc:Choice>
            <mc:Fallback xmlns="">
              <p:pic>
                <p:nvPicPr>
                  <p:cNvPr id="3098" name="Рукописные данные 3097"/>
                  <p:cNvPicPr/>
                  <p:nvPr/>
                </p:nvPicPr>
                <p:blipFill>
                  <a:blip r:embed="rId17"/>
                  <a:stretch>
                    <a:fillRect/>
                  </a:stretch>
                </p:blipFill>
                <p:spPr>
                  <a:xfrm>
                    <a:off x="1469129" y="5026373"/>
                    <a:ext cx="5313476" cy="71669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3102" name="Рукописные данные 3101"/>
                <p14:cNvContentPartPr/>
                <p14:nvPr/>
              </p14:nvContentPartPr>
              <p14:xfrm>
                <a:off x="6272557" y="4017256"/>
                <a:ext cx="1167120" cy="1591920"/>
              </p14:xfrm>
            </p:contentPart>
          </mc:Choice>
          <mc:Fallback xmlns="">
            <p:pic>
              <p:nvPicPr>
                <p:cNvPr id="3102" name="Рукописные данные 3101"/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6241833" y="3981066"/>
                  <a:ext cx="1230085" cy="1668321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ЧЕГО РАДИ?</a:t>
            </a:r>
          </a:p>
        </p:txBody>
      </p:sp>
      <p:pic>
        <p:nvPicPr>
          <p:cNvPr id="29" name="Picture 4" descr="C:\Users\Marat\Documents\ManTech\Конференция 2014.11.20\Pictures4Presentation\Рисунок2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192" y="4275632"/>
            <a:ext cx="1384300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9" name="Рукописные данные 38"/>
              <p14:cNvContentPartPr/>
              <p14:nvPr/>
            </p14:nvContentPartPr>
            <p14:xfrm>
              <a:off x="7469840" y="2915988"/>
              <a:ext cx="678960" cy="1075320"/>
            </p14:xfrm>
          </p:contentPart>
        </mc:Choice>
        <mc:Fallback xmlns="">
          <p:pic>
            <p:nvPicPr>
              <p:cNvPr id="39" name="Рукописные данные 38"/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404320" y="2868108"/>
                <a:ext cx="803520" cy="118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40" name="Рукописные данные 39"/>
              <p14:cNvContentPartPr/>
              <p14:nvPr/>
            </p14:nvContentPartPr>
            <p14:xfrm>
              <a:off x="7025560" y="5914674"/>
              <a:ext cx="733680" cy="118080"/>
            </p14:xfrm>
          </p:contentPart>
        </mc:Choice>
        <mc:Fallback xmlns="">
          <p:pic>
            <p:nvPicPr>
              <p:cNvPr id="40" name="Рукописные данные 39"/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997840" y="5886954"/>
                <a:ext cx="787680" cy="17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47" name="Рукописные данные 46"/>
              <p14:cNvContentPartPr/>
              <p14:nvPr/>
            </p14:nvContentPartPr>
            <p14:xfrm>
              <a:off x="1142440" y="5959314"/>
              <a:ext cx="108000" cy="107640"/>
            </p14:xfrm>
          </p:contentPart>
        </mc:Choice>
        <mc:Fallback xmlns="">
          <p:pic>
            <p:nvPicPr>
              <p:cNvPr id="47" name="Рукописные данные 46"/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111480" y="5929074"/>
                <a:ext cx="165240" cy="169920"/>
              </a:xfrm>
              <a:prstGeom prst="rect">
                <a:avLst/>
              </a:prstGeom>
            </p:spPr>
          </p:pic>
        </mc:Fallback>
      </mc:AlternateContent>
      <p:sp>
        <p:nvSpPr>
          <p:cNvPr id="3086" name="TextBox 3085"/>
          <p:cNvSpPr txBox="1"/>
          <p:nvPr/>
        </p:nvSpPr>
        <p:spPr>
          <a:xfrm>
            <a:off x="36661" y="765619"/>
            <a:ext cx="3074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1. Освобождения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15363" y="3718726"/>
            <a:ext cx="3752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2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. Качества решений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24" name="Рукописные данные 23"/>
              <p14:cNvContentPartPr/>
              <p14:nvPr/>
            </p14:nvContentPartPr>
            <p14:xfrm>
              <a:off x="8344220" y="3287743"/>
              <a:ext cx="678960" cy="1075320"/>
            </p14:xfrm>
          </p:contentPart>
        </mc:Choice>
        <mc:Fallback xmlns="">
          <p:pic>
            <p:nvPicPr>
              <p:cNvPr id="24" name="Рукописные данные 23"/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8278700" y="3239863"/>
                <a:ext cx="803520" cy="118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25" name="Рукописные данные 24"/>
              <p14:cNvContentPartPr/>
              <p14:nvPr/>
            </p14:nvContentPartPr>
            <p14:xfrm>
              <a:off x="6339654" y="2981543"/>
              <a:ext cx="891488" cy="1333131"/>
            </p14:xfrm>
          </p:contentPart>
        </mc:Choice>
        <mc:Fallback xmlns="">
          <p:pic>
            <p:nvPicPr>
              <p:cNvPr id="25" name="Рукописные данные 24"/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6274125" y="2933700"/>
                <a:ext cx="1016066" cy="144536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603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kk-KZ" dirty="0" smtClean="0">
                <a:solidFill>
                  <a:srgbClr val="0060A8"/>
                </a:solidFill>
                <a:latin typeface="Comic Sans MS" pitchFamily="66" charset="0"/>
              </a:rPr>
              <a:t>МЕТОДОЛОГИЧНОСТЬ</a:t>
            </a:r>
          </a:p>
          <a:p>
            <a:pPr marL="0" indent="0">
              <a:buNone/>
            </a:pPr>
            <a:r>
              <a:rPr lang="kk-KZ" dirty="0" smtClean="0">
                <a:solidFill>
                  <a:srgbClr val="0060A8"/>
                </a:solidFill>
                <a:latin typeface="Comic Sans MS" pitchFamily="66" charset="0"/>
              </a:rPr>
              <a:t>	Кибернетика – ТССА – Теория Организаций</a:t>
            </a:r>
          </a:p>
          <a:p>
            <a:pPr marL="0" indent="0">
              <a:buNone/>
            </a:pPr>
            <a:r>
              <a:rPr lang="kk-KZ" dirty="0">
                <a:solidFill>
                  <a:srgbClr val="0060A8"/>
                </a:solidFill>
                <a:latin typeface="Comic Sans MS" pitchFamily="66" charset="0"/>
              </a:rPr>
              <a:t>	</a:t>
            </a:r>
            <a:r>
              <a:rPr lang="kk-KZ" dirty="0" smtClean="0">
                <a:solidFill>
                  <a:srgbClr val="0060A8"/>
                </a:solidFill>
                <a:latin typeface="Comic Sans MS" pitchFamily="66" charset="0"/>
              </a:rPr>
              <a:t>процессный подход, делегирование</a:t>
            </a:r>
            <a:endParaRPr lang="ru-RU" dirty="0">
              <a:solidFill>
                <a:srgbClr val="0060A8"/>
              </a:solidFill>
              <a:latin typeface="Comic Sans MS" pitchFamily="66" charset="0"/>
            </a:endParaRPr>
          </a:p>
          <a:p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ЦЕЛОСТНОСТЬ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	сверху вниз и снизу вверх</a:t>
            </a:r>
          </a:p>
          <a:p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НЕПРОТИВОРЕЧИВОСТЬ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	договор о правилах и типах представлений</a:t>
            </a:r>
            <a:endParaRPr lang="kk-KZ" dirty="0" smtClean="0">
              <a:solidFill>
                <a:srgbClr val="0060A8"/>
              </a:solidFill>
              <a:latin typeface="Comic Sans MS" pitchFamily="66" charset="0"/>
            </a:endParaRPr>
          </a:p>
          <a:p>
            <a:r>
              <a:rPr lang="kk-KZ" dirty="0" smtClean="0">
                <a:solidFill>
                  <a:srgbClr val="0060A8"/>
                </a:solidFill>
                <a:latin typeface="Comic Sans MS" pitchFamily="66" charset="0"/>
              </a:rPr>
              <a:t>СТАНДАРТНОСТЬ</a:t>
            </a:r>
            <a:endParaRPr lang="en-US" dirty="0" smtClean="0">
              <a:solidFill>
                <a:srgbClr val="0060A8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	</a:t>
            </a:r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ISO, </a:t>
            </a:r>
            <a:r>
              <a:rPr lang="en-US" dirty="0" err="1" smtClean="0">
                <a:solidFill>
                  <a:srgbClr val="0060A8"/>
                </a:solidFill>
                <a:latin typeface="Comic Sans MS" pitchFamily="66" charset="0"/>
              </a:rPr>
              <a:t>PMBoK</a:t>
            </a:r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,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P2M, TOC, ANSI, API, </a:t>
            </a:r>
            <a:r>
              <a:rPr lang="kk-KZ" dirty="0" smtClean="0">
                <a:solidFill>
                  <a:srgbClr val="0060A8"/>
                </a:solidFill>
                <a:latin typeface="Comic Sans MS" pitchFamily="66" charset="0"/>
              </a:rPr>
              <a:t>ГОСТ</a:t>
            </a:r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, W3K …</a:t>
            </a:r>
            <a:endParaRPr lang="kk-KZ" dirty="0" smtClean="0">
              <a:solidFill>
                <a:srgbClr val="0060A8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MODEL-BASED (</a:t>
            </a:r>
            <a:r>
              <a:rPr lang="kk-KZ" dirty="0" smtClean="0">
                <a:solidFill>
                  <a:srgbClr val="0060A8"/>
                </a:solidFill>
                <a:latin typeface="Comic Sans MS" pitchFamily="66" charset="0"/>
              </a:rPr>
              <a:t>повсеместное моделирование</a:t>
            </a:r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)</a:t>
            </a:r>
          </a:p>
          <a:p>
            <a:pPr marL="0" indent="0">
              <a:buNone/>
            </a:pPr>
            <a:r>
              <a:rPr lang="kk-KZ" dirty="0" smtClean="0">
                <a:solidFill>
                  <a:srgbClr val="0060A8"/>
                </a:solidFill>
                <a:latin typeface="Comic Sans MS" pitchFamily="66" charset="0"/>
              </a:rPr>
              <a:t>	геологическое 3</a:t>
            </a:r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D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, гидродинамическое</a:t>
            </a:r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 </a:t>
            </a:r>
            <a:r>
              <a:rPr lang="kk-KZ" dirty="0">
                <a:solidFill>
                  <a:srgbClr val="0060A8"/>
                </a:solidFill>
                <a:latin typeface="Comic Sans MS" pitchFamily="66" charset="0"/>
              </a:rPr>
              <a:t>3</a:t>
            </a:r>
            <a:r>
              <a:rPr lang="en-US" dirty="0">
                <a:solidFill>
                  <a:srgbClr val="0060A8"/>
                </a:solidFill>
                <a:latin typeface="Comic Sans MS" pitchFamily="66" charset="0"/>
              </a:rPr>
              <a:t>D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, 	бассейновое</a:t>
            </a:r>
            <a:r>
              <a:rPr lang="kk-KZ" dirty="0" smtClean="0">
                <a:solidFill>
                  <a:srgbClr val="0060A8"/>
                </a:solidFill>
                <a:latin typeface="Comic Sans MS" pitchFamily="66" charset="0"/>
              </a:rPr>
              <a:t> </a:t>
            </a:r>
            <a:r>
              <a:rPr lang="kk-KZ" dirty="0">
                <a:solidFill>
                  <a:srgbClr val="0060A8"/>
                </a:solidFill>
                <a:latin typeface="Comic Sans MS" pitchFamily="66" charset="0"/>
              </a:rPr>
              <a:t>3</a:t>
            </a:r>
            <a:r>
              <a:rPr lang="en-US" dirty="0">
                <a:solidFill>
                  <a:srgbClr val="0060A8"/>
                </a:solidFill>
                <a:latin typeface="Comic Sans MS" pitchFamily="66" charset="0"/>
              </a:rPr>
              <a:t>D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, генплан</a:t>
            </a:r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 </a:t>
            </a:r>
            <a:r>
              <a:rPr lang="kk-KZ" dirty="0">
                <a:solidFill>
                  <a:srgbClr val="0060A8"/>
                </a:solidFill>
                <a:latin typeface="Comic Sans MS" pitchFamily="66" charset="0"/>
              </a:rPr>
              <a:t>3</a:t>
            </a:r>
            <a:r>
              <a:rPr lang="en-US" dirty="0">
                <a:solidFill>
                  <a:srgbClr val="0060A8"/>
                </a:solidFill>
                <a:latin typeface="Comic Sans MS" pitchFamily="66" charset="0"/>
              </a:rPr>
              <a:t>D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, </a:t>
            </a:r>
            <a:r>
              <a:rPr lang="kk-KZ" dirty="0" smtClean="0">
                <a:solidFill>
                  <a:srgbClr val="0060A8"/>
                </a:solidFill>
                <a:latin typeface="Comic Sans MS" pitchFamily="66" charset="0"/>
              </a:rPr>
              <a:t>административное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, </a:t>
            </a:r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	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отчетное</a:t>
            </a:r>
            <a:endParaRPr lang="kk-KZ" dirty="0" smtClean="0">
              <a:solidFill>
                <a:srgbClr val="0060A8"/>
              </a:solidFill>
              <a:latin typeface="Comic Sans MS" pitchFamily="66" charset="0"/>
            </a:endParaRPr>
          </a:p>
          <a:p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REAL-TIME </a:t>
            </a:r>
            <a:r>
              <a:rPr lang="ru-RU" dirty="0" smtClean="0">
                <a:solidFill>
                  <a:srgbClr val="0060A8"/>
                </a:solidFill>
                <a:latin typeface="Comic Sans MS" pitchFamily="66" charset="0"/>
              </a:rPr>
              <a:t>АКТУАЛЬНОСТЬ</a:t>
            </a:r>
          </a:p>
          <a:p>
            <a:pPr marL="0" indent="0">
              <a:buNone/>
            </a:pPr>
            <a:r>
              <a:rPr lang="ru-RU" dirty="0">
                <a:solidFill>
                  <a:srgbClr val="0060A8"/>
                </a:solidFill>
                <a:latin typeface="Comic Sans MS" pitchFamily="66" charset="0"/>
              </a:rPr>
              <a:t>	</a:t>
            </a:r>
            <a:r>
              <a:rPr lang="en-US" dirty="0" smtClean="0">
                <a:solidFill>
                  <a:srgbClr val="0060A8"/>
                </a:solidFill>
                <a:latin typeface="Comic Sans MS" pitchFamily="66" charset="0"/>
              </a:rPr>
              <a:t>Business Studio</a:t>
            </a:r>
          </a:p>
          <a:p>
            <a:endParaRPr lang="ru-RU" dirty="0">
              <a:solidFill>
                <a:srgbClr val="0060A8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u="sng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ПРИНЦИПЫ </a:t>
            </a:r>
            <a:r>
              <a:rPr lang="ru-RU" sz="28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ПОСТРОЕНИЯ СИСТЕМЫ</a:t>
            </a:r>
            <a:endParaRPr lang="ru-RU" sz="2800" dirty="0"/>
          </a:p>
        </p:txBody>
      </p:sp>
      <p:pic>
        <p:nvPicPr>
          <p:cNvPr id="3074" name="Picture 2" descr="C:\Users\Marat\AppData\Local\Temp\Rar$DRa0.148\логотип Business Studio для ВУЗов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026" y="5123361"/>
            <a:ext cx="2581661" cy="103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81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МОДЕЛЬ БП ВЕРХНЕГО УРОВНЯ</a:t>
            </a:r>
            <a:endParaRPr lang="ru-RU" sz="3200" u="sng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4" name="Группа 60"/>
          <p:cNvGrpSpPr/>
          <p:nvPr/>
        </p:nvGrpSpPr>
        <p:grpSpPr>
          <a:xfrm>
            <a:off x="171935" y="780694"/>
            <a:ext cx="8826500" cy="5193506"/>
            <a:chOff x="101600" y="1189038"/>
            <a:chExt cx="12661900" cy="8378825"/>
          </a:xfrm>
        </p:grpSpPr>
        <p:sp>
          <p:nvSpPr>
            <p:cNvPr id="5" name="Номер слайда 1"/>
            <p:cNvSpPr txBox="1">
              <a:spLocks/>
            </p:cNvSpPr>
            <p:nvPr/>
          </p:nvSpPr>
          <p:spPr>
            <a:xfrm>
              <a:off x="9688513" y="8913813"/>
              <a:ext cx="2914650" cy="496887"/>
            </a:xfrm>
            <a:prstGeom prst="rect">
              <a:avLst/>
            </a:prstGeom>
          </p:spPr>
          <p:txBody>
            <a:bodyPr vert="horz" anchor="b"/>
            <a:lstStyle>
              <a:defPPr>
                <a:defRPr lang="en-US"/>
              </a:defPPr>
              <a:lvl1pPr algn="l" defTabSz="1279525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kumimoji="0" sz="24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1039813" indent="-400050" algn="l" defTabSz="1279525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600200" indent="-320675" algn="l" defTabSz="1279525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2239963" indent="-319088" algn="l" defTabSz="1279525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879725" indent="-319088" algn="l" defTabSz="1279525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336925" indent="-319088" algn="l" defTabSz="1279525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794125" indent="-319088" algn="l" defTabSz="1279525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51325" indent="-319088" algn="l" defTabSz="1279525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708525" indent="-319088" algn="l" defTabSz="1279525" rtl="0" eaLnBrk="0" fontAlgn="base" latinLnBrk="0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fld id="{8842DC19-9842-48AC-BD78-D5B321E09EFC}" type="slidenum">
                <a:rPr lang="ru-RU" sz="900" smtClean="0">
                  <a:solidFill>
                    <a:srgbClr val="6B7995"/>
                  </a:solidFill>
                </a:rPr>
                <a:pPr eaLnBrk="1" hangingPunct="1"/>
                <a:t>8</a:t>
              </a:fld>
              <a:endParaRPr lang="ru-RU" sz="900">
                <a:solidFill>
                  <a:srgbClr val="6B7995"/>
                </a:solidFill>
              </a:endParaRPr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811213" y="3024188"/>
              <a:ext cx="11277600" cy="5027612"/>
            </a:xfrm>
            <a:prstGeom prst="chevron">
              <a:avLst>
                <a:gd name="adj" fmla="val 13085"/>
              </a:avLst>
            </a:prstGeom>
            <a:solidFill>
              <a:schemeClr val="accent1"/>
            </a:solidFill>
            <a:ln w="381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vert="eaVert" wrap="none" lIns="128016" tIns="64008" rIns="128016" bIns="64008" anchor="b"/>
            <a:lstStyle/>
            <a:p>
              <a:pPr algn="ctr" defTabSz="1279525">
                <a:spcBef>
                  <a:spcPct val="50000"/>
                </a:spcBef>
              </a:pPr>
              <a:endParaRPr lang="ru-RU" sz="900" b="1">
                <a:solidFill>
                  <a:srgbClr val="E6E6EB"/>
                </a:solidFill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 rot="10800000">
              <a:off x="871538" y="2913063"/>
              <a:ext cx="4802187" cy="455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128016" tIns="64008" rIns="128016" bIns="64008" anchor="b"/>
            <a:lstStyle>
              <a:lvl1pPr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9813" indent="-400050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600200" indent="-320675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2239963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879725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33369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37941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42513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47085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900" b="1"/>
                <a:t>Сфера основной</a:t>
              </a:r>
              <a:r>
                <a:rPr lang="en-US" sz="900" b="1"/>
                <a:t> </a:t>
              </a:r>
              <a:r>
                <a:rPr lang="ru-RU" sz="900" b="1"/>
                <a:t>деятельности</a:t>
              </a:r>
            </a:p>
          </p:txBody>
        </p:sp>
        <p:sp>
          <p:nvSpPr>
            <p:cNvPr id="8" name="Rectangle 55"/>
            <p:cNvSpPr>
              <a:spLocks noChangeArrowheads="1"/>
            </p:cNvSpPr>
            <p:nvPr/>
          </p:nvSpPr>
          <p:spPr bwMode="auto">
            <a:xfrm>
              <a:off x="160338" y="3024188"/>
              <a:ext cx="604837" cy="5027612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rot="10800000" vert="eaVert" wrap="none" lIns="128016" tIns="64008" rIns="128016" bIns="64008" anchor="b"/>
            <a:lstStyle/>
            <a:p>
              <a:pPr algn="ctr" defTabSz="1279525">
                <a:spcBef>
                  <a:spcPct val="50000"/>
                </a:spcBef>
              </a:pPr>
              <a:r>
                <a:rPr lang="ru-RU" b="1"/>
                <a:t>Поставщики</a:t>
              </a:r>
            </a:p>
          </p:txBody>
        </p:sp>
        <p:sp>
          <p:nvSpPr>
            <p:cNvPr id="9" name="Rectangle 56"/>
            <p:cNvSpPr>
              <a:spLocks noChangeArrowheads="1"/>
            </p:cNvSpPr>
            <p:nvPr/>
          </p:nvSpPr>
          <p:spPr bwMode="auto">
            <a:xfrm>
              <a:off x="12158663" y="3017838"/>
              <a:ext cx="604837" cy="5081587"/>
            </a:xfrm>
            <a:prstGeom prst="rect">
              <a:avLst/>
            </a:prstGeom>
            <a:solidFill>
              <a:srgbClr val="CCECFF"/>
            </a:solidFill>
            <a:ln w="9525" algn="ctr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rot="10800000" vert="eaVert" wrap="none" lIns="128016" tIns="64008" rIns="128016" bIns="64008" anchor="b"/>
            <a:lstStyle/>
            <a:p>
              <a:pPr algn="ctr" defTabSz="1279525">
                <a:spcBef>
                  <a:spcPct val="50000"/>
                </a:spcBef>
              </a:pPr>
              <a:r>
                <a:rPr lang="ru-RU" sz="1600" b="1"/>
                <a:t>Потребители</a:t>
              </a:r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 rot="16200000">
              <a:off x="5684837" y="2506663"/>
              <a:ext cx="1477963" cy="12644438"/>
            </a:xfrm>
            <a:prstGeom prst="homePlate">
              <a:avLst>
                <a:gd name="adj" fmla="val 28875"/>
              </a:avLst>
            </a:prstGeom>
            <a:solidFill>
              <a:srgbClr val="CCECFF"/>
            </a:solidFill>
            <a:ln w="9525" algn="ctr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rot="10800000" wrap="none" lIns="128016" tIns="64008" rIns="128016" bIns="64008" anchor="b"/>
            <a:lstStyle/>
            <a:p>
              <a:pPr algn="ctr" defTabSz="1279525">
                <a:spcBef>
                  <a:spcPct val="50000"/>
                </a:spcBef>
              </a:pPr>
              <a:endParaRPr lang="ru-RU" sz="900" b="1"/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 rot="10800000">
              <a:off x="3209925" y="8007350"/>
              <a:ext cx="6669088" cy="465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128016" tIns="64008" rIns="128016" bIns="64008" anchor="b"/>
            <a:lstStyle>
              <a:lvl1pPr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9813" indent="-400050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600200" indent="-320675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2239963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879725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33369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37941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42513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47085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/>
                <a:t>Сфера поддерживающей деятельности</a:t>
              </a:r>
            </a:p>
          </p:txBody>
        </p:sp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 rot="16200000">
              <a:off x="7372350" y="7413626"/>
              <a:ext cx="617537" cy="249396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eaVert" wrap="none" lIns="128016" tIns="64008" rIns="128016" bIns="64008" anchor="ctr"/>
            <a:lstStyle/>
            <a:p>
              <a:pPr algn="ctr" defTabSz="1279525">
                <a:spcBef>
                  <a:spcPct val="50000"/>
                </a:spcBef>
              </a:pPr>
              <a:r>
                <a:rPr lang="ru-RU" sz="900" b="1">
                  <a:solidFill>
                    <a:schemeClr val="bg1"/>
                  </a:solidFill>
                </a:rPr>
                <a:t>В 3. </a:t>
              </a:r>
              <a:r>
                <a:rPr lang="ru-RU" sz="900">
                  <a:solidFill>
                    <a:schemeClr val="bg1"/>
                  </a:solidFill>
                </a:rPr>
                <a:t>ИТ</a:t>
              </a:r>
              <a:br>
                <a:rPr lang="ru-RU" sz="900">
                  <a:solidFill>
                    <a:schemeClr val="bg1"/>
                  </a:solidFill>
                </a:rPr>
              </a:br>
              <a:r>
                <a:rPr lang="ru-RU" sz="900">
                  <a:solidFill>
                    <a:schemeClr val="bg1"/>
                  </a:solidFill>
                </a:rPr>
                <a:t>обеспечение</a:t>
              </a:r>
            </a:p>
          </p:txBody>
        </p:sp>
        <p:sp>
          <p:nvSpPr>
            <p:cNvPr id="13" name="AutoShape 29"/>
            <p:cNvSpPr>
              <a:spLocks noChangeArrowheads="1"/>
            </p:cNvSpPr>
            <p:nvPr/>
          </p:nvSpPr>
          <p:spPr bwMode="auto">
            <a:xfrm rot="16200000">
              <a:off x="2349500" y="7413626"/>
              <a:ext cx="617537" cy="249396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eaVert" wrap="none" lIns="128016" tIns="64008" rIns="128016" bIns="64008" anchor="ctr"/>
            <a:lstStyle/>
            <a:p>
              <a:pPr algn="ctr" defTabSz="1279525">
                <a:lnSpc>
                  <a:spcPct val="110000"/>
                </a:lnSpc>
              </a:pPr>
              <a:r>
                <a:rPr lang="ru-RU" sz="900" b="1">
                  <a:solidFill>
                    <a:schemeClr val="bg1"/>
                  </a:solidFill>
                </a:rPr>
                <a:t>В 1.</a:t>
              </a:r>
              <a:r>
                <a:rPr lang="ru-RU" sz="900">
                  <a:solidFill>
                    <a:schemeClr val="bg1"/>
                  </a:solidFill>
                </a:rPr>
                <a:t> Управление</a:t>
              </a:r>
            </a:p>
            <a:p>
              <a:pPr algn="ctr" defTabSz="1279525">
                <a:lnSpc>
                  <a:spcPct val="110000"/>
                </a:lnSpc>
              </a:pPr>
              <a:r>
                <a:rPr lang="ru-RU" sz="900">
                  <a:solidFill>
                    <a:schemeClr val="bg1"/>
                  </a:solidFill>
                </a:rPr>
                <a:t>финансами</a:t>
              </a:r>
            </a:p>
          </p:txBody>
        </p:sp>
        <p:sp>
          <p:nvSpPr>
            <p:cNvPr id="14" name="AutoShape 31"/>
            <p:cNvSpPr>
              <a:spLocks noChangeArrowheads="1"/>
            </p:cNvSpPr>
            <p:nvPr/>
          </p:nvSpPr>
          <p:spPr bwMode="auto">
            <a:xfrm rot="16200000">
              <a:off x="6134100" y="8010525"/>
              <a:ext cx="593725" cy="2486025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eaVert" wrap="none" lIns="128016" tIns="64008" rIns="128016" bIns="64008" anchor="ctr"/>
            <a:lstStyle/>
            <a:p>
              <a:pPr algn="ctr" defTabSz="1279525"/>
              <a:r>
                <a:rPr lang="ru-RU" sz="900" b="1">
                  <a:solidFill>
                    <a:schemeClr val="bg1"/>
                  </a:solidFill>
                </a:rPr>
                <a:t>В 7. </a:t>
              </a:r>
              <a:r>
                <a:rPr lang="ru-RU" sz="900">
                  <a:solidFill>
                    <a:schemeClr val="bg1"/>
                  </a:solidFill>
                </a:rPr>
                <a:t>Управление внешнего</a:t>
              </a:r>
            </a:p>
            <a:p>
              <a:pPr algn="ctr" defTabSz="1279525"/>
              <a:r>
                <a:rPr lang="ru-RU" sz="900">
                  <a:solidFill>
                    <a:schemeClr val="bg1"/>
                  </a:solidFill>
                </a:rPr>
                <a:t> и социального обеспечения</a:t>
              </a:r>
            </a:p>
          </p:txBody>
        </p:sp>
        <p:sp>
          <p:nvSpPr>
            <p:cNvPr id="15" name="AutoShape 32"/>
            <p:cNvSpPr>
              <a:spLocks noChangeArrowheads="1"/>
            </p:cNvSpPr>
            <p:nvPr/>
          </p:nvSpPr>
          <p:spPr bwMode="auto">
            <a:xfrm rot="16200000">
              <a:off x="4861719" y="7463632"/>
              <a:ext cx="617537" cy="2393950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eaVert" wrap="none" lIns="128016" tIns="64008" rIns="128016" bIns="64008" anchor="ctr"/>
            <a:lstStyle/>
            <a:p>
              <a:pPr algn="ctr" defTabSz="1279525"/>
              <a:r>
                <a:rPr lang="ru-RU" sz="900" b="1">
                  <a:solidFill>
                    <a:schemeClr val="bg1"/>
                  </a:solidFill>
                </a:rPr>
                <a:t>В 2. </a:t>
              </a:r>
              <a:r>
                <a:rPr lang="ru-RU" sz="900">
                  <a:solidFill>
                    <a:schemeClr val="bg1"/>
                  </a:solidFill>
                </a:rPr>
                <a:t>Управление</a:t>
              </a:r>
            </a:p>
            <a:p>
              <a:pPr algn="ctr" defTabSz="1279525"/>
              <a:r>
                <a:rPr lang="ru-RU" sz="900">
                  <a:solidFill>
                    <a:schemeClr val="bg1"/>
                  </a:solidFill>
                </a:rPr>
                <a:t>персоналом</a:t>
              </a:r>
            </a:p>
          </p:txBody>
        </p:sp>
        <p:sp>
          <p:nvSpPr>
            <p:cNvPr id="16" name="AutoShape 40"/>
            <p:cNvSpPr>
              <a:spLocks noChangeArrowheads="1"/>
            </p:cNvSpPr>
            <p:nvPr/>
          </p:nvSpPr>
          <p:spPr bwMode="auto">
            <a:xfrm rot="16200000">
              <a:off x="11152188" y="8010525"/>
              <a:ext cx="593725" cy="2486025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eaVert" wrap="none" lIns="128016" tIns="64008" rIns="128016" bIns="64008" anchor="ctr"/>
            <a:lstStyle/>
            <a:p>
              <a:pPr algn="ctr" defTabSz="1279525"/>
              <a:r>
                <a:rPr lang="ru-RU" sz="900" b="1">
                  <a:solidFill>
                    <a:schemeClr val="bg1"/>
                  </a:solidFill>
                </a:rPr>
                <a:t>В 9. </a:t>
              </a:r>
              <a:r>
                <a:rPr lang="ru-RU" sz="900">
                  <a:solidFill>
                    <a:schemeClr val="bg1"/>
                  </a:solidFill>
                </a:rPr>
                <a:t>Обеспечение</a:t>
              </a:r>
            </a:p>
            <a:p>
              <a:pPr algn="ctr" defTabSz="1279525"/>
              <a:r>
                <a:rPr lang="ru-RU" sz="900">
                  <a:solidFill>
                    <a:schemeClr val="bg1"/>
                  </a:solidFill>
                </a:rPr>
                <a:t>безопасности Компании</a:t>
              </a:r>
            </a:p>
          </p:txBody>
        </p:sp>
        <p:sp>
          <p:nvSpPr>
            <p:cNvPr id="17" name="AutoShape 40"/>
            <p:cNvSpPr>
              <a:spLocks noChangeArrowheads="1"/>
            </p:cNvSpPr>
            <p:nvPr/>
          </p:nvSpPr>
          <p:spPr bwMode="auto">
            <a:xfrm rot="16200000">
              <a:off x="3625056" y="8009732"/>
              <a:ext cx="593725" cy="248761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eaVert" wrap="none" lIns="128016" tIns="64008" rIns="128016" bIns="64008" anchor="ctr"/>
            <a:lstStyle/>
            <a:p>
              <a:pPr algn="ctr" defTabSz="1279525"/>
              <a:r>
                <a:rPr lang="ru-RU" sz="900" b="1">
                  <a:solidFill>
                    <a:schemeClr val="bg1"/>
                  </a:solidFill>
                </a:rPr>
                <a:t>В 6. </a:t>
              </a:r>
              <a:r>
                <a:rPr lang="ru-RU" sz="900">
                  <a:solidFill>
                    <a:schemeClr val="bg1"/>
                  </a:solidFill>
                </a:rPr>
                <a:t>Административно-</a:t>
              </a:r>
            </a:p>
            <a:p>
              <a:pPr algn="ctr" defTabSz="1279525"/>
              <a:r>
                <a:rPr lang="ru-RU" sz="900">
                  <a:solidFill>
                    <a:schemeClr val="bg1"/>
                  </a:solidFill>
                </a:rPr>
                <a:t>Хозяйственное обеспечение</a:t>
              </a:r>
            </a:p>
          </p:txBody>
        </p:sp>
        <p:sp>
          <p:nvSpPr>
            <p:cNvPr id="18" name="AutoShape 40"/>
            <p:cNvSpPr>
              <a:spLocks noChangeArrowheads="1"/>
            </p:cNvSpPr>
            <p:nvPr/>
          </p:nvSpPr>
          <p:spPr bwMode="auto">
            <a:xfrm rot="16200000">
              <a:off x="9934575" y="7412038"/>
              <a:ext cx="617538" cy="249396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eaVert" wrap="none" lIns="128016" tIns="64008" rIns="128016" bIns="64008" anchor="ctr"/>
            <a:lstStyle/>
            <a:p>
              <a:pPr algn="ctr" defTabSz="1279525">
                <a:lnSpc>
                  <a:spcPct val="110000"/>
                </a:lnSpc>
              </a:pPr>
              <a:r>
                <a:rPr lang="ru-RU" sz="900" b="1">
                  <a:solidFill>
                    <a:schemeClr val="bg1"/>
                  </a:solidFill>
                </a:rPr>
                <a:t>В </a:t>
              </a:r>
              <a:r>
                <a:rPr lang="en-US" sz="900" b="1">
                  <a:solidFill>
                    <a:schemeClr val="bg1"/>
                  </a:solidFill>
                </a:rPr>
                <a:t>4</a:t>
              </a:r>
              <a:r>
                <a:rPr lang="ru-RU" sz="900" b="1">
                  <a:solidFill>
                    <a:schemeClr val="bg1"/>
                  </a:solidFill>
                </a:rPr>
                <a:t>.</a:t>
              </a:r>
              <a:r>
                <a:rPr lang="ru-RU" sz="900">
                  <a:solidFill>
                    <a:schemeClr val="bg1"/>
                  </a:solidFill>
                </a:rPr>
                <a:t> Выполнение требований</a:t>
              </a:r>
              <a:br>
                <a:rPr lang="ru-RU" sz="900">
                  <a:solidFill>
                    <a:schemeClr val="bg1"/>
                  </a:solidFill>
                </a:rPr>
              </a:br>
              <a:r>
                <a:rPr lang="ru-RU" sz="900">
                  <a:solidFill>
                    <a:schemeClr val="bg1"/>
                  </a:solidFill>
                </a:rPr>
                <a:t> ПБ,ОТ и ООС, ГО и ЧС</a:t>
              </a:r>
            </a:p>
          </p:txBody>
        </p:sp>
        <p:sp>
          <p:nvSpPr>
            <p:cNvPr id="19" name="AutoShape 3"/>
            <p:cNvSpPr>
              <a:spLocks noChangeArrowheads="1"/>
            </p:cNvSpPr>
            <p:nvPr/>
          </p:nvSpPr>
          <p:spPr bwMode="auto">
            <a:xfrm rot="5400000">
              <a:off x="3250407" y="-1899444"/>
              <a:ext cx="1822450" cy="8031163"/>
            </a:xfrm>
            <a:prstGeom prst="homePlate">
              <a:avLst>
                <a:gd name="adj" fmla="val 19528"/>
              </a:avLst>
            </a:prstGeom>
            <a:solidFill>
              <a:srgbClr val="CCECFF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b"/>
            <a:lstStyle/>
            <a:p>
              <a:pPr algn="ctr" defTabSz="1279525">
                <a:spcBef>
                  <a:spcPct val="50000"/>
                </a:spcBef>
              </a:pPr>
              <a:endParaRPr lang="ru-RU" sz="900" b="1"/>
            </a:p>
          </p:txBody>
        </p:sp>
        <p:sp>
          <p:nvSpPr>
            <p:cNvPr id="20" name="Text Box 7"/>
            <p:cNvSpPr txBox="1">
              <a:spLocks noChangeArrowheads="1"/>
            </p:cNvSpPr>
            <p:nvPr/>
          </p:nvSpPr>
          <p:spPr bwMode="auto">
            <a:xfrm rot="10800000">
              <a:off x="1555750" y="2466975"/>
              <a:ext cx="512127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128016" tIns="64008" rIns="128016" bIns="64008" anchor="b"/>
            <a:lstStyle>
              <a:lvl1pPr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9813" indent="-400050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600200" indent="-320675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2239963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879725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33369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37941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42513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47085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200" b="1" dirty="0"/>
                <a:t>Сфера управления</a:t>
              </a:r>
            </a:p>
          </p:txBody>
        </p:sp>
        <p:sp>
          <p:nvSpPr>
            <p:cNvPr id="21" name="AutoShape 42"/>
            <p:cNvSpPr>
              <a:spLocks noChangeArrowheads="1"/>
            </p:cNvSpPr>
            <p:nvPr/>
          </p:nvSpPr>
          <p:spPr bwMode="auto">
            <a:xfrm>
              <a:off x="4679950" y="3311525"/>
              <a:ext cx="6516688" cy="1166813"/>
            </a:xfrm>
            <a:prstGeom prst="chevron">
              <a:avLst>
                <a:gd name="adj" fmla="val 23038"/>
              </a:avLst>
            </a:prstGeom>
            <a:solidFill>
              <a:schemeClr val="accent1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 anchorCtr="1"/>
            <a:lstStyle/>
            <a:p>
              <a:pPr defTabSz="1279525">
                <a:lnSpc>
                  <a:spcPct val="90000"/>
                </a:lnSpc>
                <a:spcBef>
                  <a:spcPct val="50000"/>
                </a:spcBef>
              </a:pPr>
              <a:endParaRPr lang="ru-RU" sz="900">
                <a:solidFill>
                  <a:schemeClr val="bg1"/>
                </a:solidFill>
              </a:endParaRPr>
            </a:p>
          </p:txBody>
        </p:sp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 rot="10800000">
              <a:off x="4591050" y="3206750"/>
              <a:ext cx="6597650" cy="45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128016" tIns="64008" rIns="128016" bIns="64008" anchor="b"/>
            <a:lstStyle>
              <a:lvl1pPr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9813" indent="-400050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600200" indent="-320675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2239963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879725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33369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37941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42513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47085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50000"/>
                </a:spcBef>
              </a:pPr>
              <a:r>
                <a:rPr lang="ru-RU" sz="1050" b="1" dirty="0">
                  <a:solidFill>
                    <a:schemeClr val="bg1"/>
                  </a:solidFill>
                </a:rPr>
                <a:t>О 2.</a:t>
              </a:r>
              <a:r>
                <a:rPr lang="ru-RU" sz="1050" dirty="0">
                  <a:solidFill>
                    <a:schemeClr val="bg1"/>
                  </a:solidFill>
                </a:rPr>
                <a:t> </a:t>
              </a:r>
              <a:r>
                <a:rPr lang="ru-RU" sz="1200" b="1" dirty="0">
                  <a:solidFill>
                    <a:schemeClr val="bg1"/>
                  </a:solidFill>
                </a:rPr>
                <a:t>Подготовка и </a:t>
              </a:r>
              <a:r>
                <a:rPr lang="ru-RU" sz="1200" b="1" dirty="0" err="1">
                  <a:solidFill>
                    <a:schemeClr val="bg1"/>
                  </a:solidFill>
                </a:rPr>
                <a:t>сопр-е</a:t>
              </a:r>
              <a:r>
                <a:rPr lang="ru-RU" sz="1200" b="1" dirty="0">
                  <a:solidFill>
                    <a:schemeClr val="bg1"/>
                  </a:solidFill>
                </a:rPr>
                <a:t> основного производства</a:t>
              </a:r>
            </a:p>
          </p:txBody>
        </p:sp>
        <p:sp>
          <p:nvSpPr>
            <p:cNvPr id="23" name="AutoShape 48"/>
            <p:cNvSpPr>
              <a:spLocks noChangeArrowheads="1"/>
            </p:cNvSpPr>
            <p:nvPr/>
          </p:nvSpPr>
          <p:spPr bwMode="auto">
            <a:xfrm>
              <a:off x="4991100" y="3629025"/>
              <a:ext cx="3098800" cy="782638"/>
            </a:xfrm>
            <a:prstGeom prst="chevron">
              <a:avLst>
                <a:gd name="adj" fmla="val 36056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</a:pPr>
              <a:r>
                <a:rPr lang="ru-RU" sz="1200" b="1" dirty="0">
                  <a:solidFill>
                    <a:schemeClr val="bg1"/>
                  </a:solidFill>
                </a:rPr>
                <a:t>О 2.1</a:t>
              </a:r>
              <a:r>
                <a:rPr lang="ru-RU" sz="1200" dirty="0">
                  <a:solidFill>
                    <a:schemeClr val="bg1"/>
                  </a:solidFill>
                </a:rPr>
                <a:t> Подготовка</a:t>
              </a:r>
            </a:p>
            <a:p>
              <a:pPr algn="ctr" defTabSz="1279525">
                <a:lnSpc>
                  <a:spcPct val="90000"/>
                </a:lnSpc>
              </a:pPr>
              <a:r>
                <a:rPr lang="ru-RU" sz="1200" dirty="0">
                  <a:solidFill>
                    <a:schemeClr val="bg1"/>
                  </a:solidFill>
                </a:rPr>
                <a:t>фонда скважин</a:t>
              </a:r>
            </a:p>
          </p:txBody>
        </p:sp>
        <p:sp>
          <p:nvSpPr>
            <p:cNvPr id="24" name="AutoShape 48"/>
            <p:cNvSpPr>
              <a:spLocks noChangeArrowheads="1"/>
            </p:cNvSpPr>
            <p:nvPr/>
          </p:nvSpPr>
          <p:spPr bwMode="auto">
            <a:xfrm>
              <a:off x="7921625" y="3629025"/>
              <a:ext cx="3097213" cy="782638"/>
            </a:xfrm>
            <a:prstGeom prst="chevron">
              <a:avLst>
                <a:gd name="adj" fmla="val 36038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</a:pPr>
              <a:r>
                <a:rPr lang="ru-RU" sz="900" b="1" dirty="0">
                  <a:solidFill>
                    <a:schemeClr val="bg1"/>
                  </a:solidFill>
                </a:rPr>
                <a:t>О 2.2</a:t>
              </a:r>
              <a:r>
                <a:rPr lang="ru-RU" sz="900" dirty="0">
                  <a:solidFill>
                    <a:schemeClr val="bg1"/>
                  </a:solidFill>
                </a:rPr>
                <a:t> Обустройство</a:t>
              </a:r>
            </a:p>
            <a:p>
              <a:pPr algn="ctr" defTabSz="1279525">
                <a:lnSpc>
                  <a:spcPct val="90000"/>
                </a:lnSpc>
              </a:pPr>
              <a:r>
                <a:rPr lang="ru-RU" sz="900" dirty="0">
                  <a:solidFill>
                    <a:schemeClr val="bg1"/>
                  </a:solidFill>
                </a:rPr>
                <a:t>инфраструктуры и </a:t>
              </a:r>
            </a:p>
            <a:p>
              <a:pPr algn="ctr" defTabSz="1279525">
                <a:lnSpc>
                  <a:spcPct val="90000"/>
                </a:lnSpc>
              </a:pPr>
              <a:r>
                <a:rPr lang="ru-RU" sz="900" dirty="0">
                  <a:solidFill>
                    <a:schemeClr val="bg1"/>
                  </a:solidFill>
                </a:rPr>
                <a:t>производственное обеспечение</a:t>
              </a:r>
            </a:p>
          </p:txBody>
        </p:sp>
        <p:sp>
          <p:nvSpPr>
            <p:cNvPr id="25" name="AutoShape 77"/>
            <p:cNvSpPr>
              <a:spLocks noChangeArrowheads="1"/>
            </p:cNvSpPr>
            <p:nvPr/>
          </p:nvSpPr>
          <p:spPr bwMode="auto">
            <a:xfrm rot="5400000">
              <a:off x="3931444" y="-2469356"/>
              <a:ext cx="438150" cy="7878762"/>
            </a:xfrm>
            <a:prstGeom prst="homePlate">
              <a:avLst>
                <a:gd name="adj" fmla="val 43148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rot="10800000" vert="eaVert" lIns="128016" tIns="64008" rIns="128016" bIns="64008" anchor="ctr"/>
            <a:lstStyle/>
            <a:p>
              <a:pPr algn="ctr" defTabSz="1279525">
                <a:spcBef>
                  <a:spcPct val="50000"/>
                </a:spcBef>
              </a:pPr>
              <a:r>
                <a:rPr lang="ru-RU" sz="900" b="1">
                  <a:solidFill>
                    <a:schemeClr val="bg1"/>
                  </a:solidFill>
                </a:rPr>
                <a:t>У 1.</a:t>
              </a:r>
              <a:r>
                <a:rPr lang="ru-RU" sz="900">
                  <a:solidFill>
                    <a:schemeClr val="bg1"/>
                  </a:solidFill>
                </a:rPr>
                <a:t> Стратегическое управление</a:t>
              </a:r>
            </a:p>
          </p:txBody>
        </p:sp>
        <p:sp>
          <p:nvSpPr>
            <p:cNvPr id="26" name="AutoShape 77"/>
            <p:cNvSpPr>
              <a:spLocks noChangeArrowheads="1"/>
            </p:cNvSpPr>
            <p:nvPr/>
          </p:nvSpPr>
          <p:spPr bwMode="auto">
            <a:xfrm rot="5400000">
              <a:off x="1491457" y="391319"/>
              <a:ext cx="468312" cy="3028950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rot="10800000" vert="eaVert" lIns="128016" tIns="64008" rIns="128016" bIns="64008" anchor="ctr"/>
            <a:lstStyle/>
            <a:p>
              <a:pPr algn="ctr" defTabSz="1279525">
                <a:spcBef>
                  <a:spcPct val="50000"/>
                </a:spcBef>
              </a:pPr>
              <a:r>
                <a:rPr lang="ru-RU" sz="900" b="1">
                  <a:solidFill>
                    <a:schemeClr val="bg1"/>
                  </a:solidFill>
                </a:rPr>
                <a:t>У 2.</a:t>
              </a:r>
              <a:r>
                <a:rPr lang="ru-RU" sz="900">
                  <a:solidFill>
                    <a:schemeClr val="bg1"/>
                  </a:solidFill>
                </a:rPr>
                <a:t> Оперативное управление</a:t>
              </a:r>
            </a:p>
          </p:txBody>
        </p:sp>
        <p:sp>
          <p:nvSpPr>
            <p:cNvPr id="27" name="AutoShape 77"/>
            <p:cNvSpPr>
              <a:spLocks noChangeArrowheads="1"/>
            </p:cNvSpPr>
            <p:nvPr/>
          </p:nvSpPr>
          <p:spPr bwMode="auto">
            <a:xfrm rot="5400000">
              <a:off x="6760369" y="826294"/>
              <a:ext cx="493713" cy="2066925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rot="10800000" vert="eaVert" lIns="128016" tIns="64008" rIns="128016" bIns="64008" anchor="ctr"/>
            <a:lstStyle/>
            <a:p>
              <a:pPr algn="ctr" defTabSz="1279525">
                <a:spcBef>
                  <a:spcPct val="50000"/>
                </a:spcBef>
              </a:pPr>
              <a:r>
                <a:rPr lang="ru-RU" sz="900" b="1">
                  <a:solidFill>
                    <a:schemeClr val="bg1"/>
                  </a:solidFill>
                </a:rPr>
                <a:t>У 4.</a:t>
              </a:r>
              <a:r>
                <a:rPr lang="ru-RU" sz="900">
                  <a:solidFill>
                    <a:schemeClr val="bg1"/>
                  </a:solidFill>
                </a:rPr>
                <a:t> Маркетинг</a:t>
              </a:r>
            </a:p>
          </p:txBody>
        </p:sp>
        <p:sp>
          <p:nvSpPr>
            <p:cNvPr id="28" name="AutoShape 3"/>
            <p:cNvSpPr>
              <a:spLocks noChangeArrowheads="1"/>
            </p:cNvSpPr>
            <p:nvPr/>
          </p:nvSpPr>
          <p:spPr bwMode="auto">
            <a:xfrm>
              <a:off x="8258175" y="1220788"/>
              <a:ext cx="4378325" cy="1755775"/>
            </a:xfrm>
            <a:prstGeom prst="homePlate">
              <a:avLst>
                <a:gd name="adj" fmla="val 31136"/>
              </a:avLst>
            </a:prstGeom>
            <a:solidFill>
              <a:srgbClr val="CCECFF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vert="eaVert" wrap="none" lIns="128016" tIns="64008" rIns="128016" bIns="64008" anchor="b"/>
            <a:lstStyle/>
            <a:p>
              <a:pPr algn="ctr" defTabSz="1279525">
                <a:spcBef>
                  <a:spcPct val="50000"/>
                </a:spcBef>
              </a:pPr>
              <a:endParaRPr lang="ru-RU" sz="1200" b="1" dirty="0"/>
            </a:p>
          </p:txBody>
        </p:sp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 rot="10800000">
              <a:off x="10414000" y="1189038"/>
              <a:ext cx="2133600" cy="77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128016" tIns="64008" rIns="128016" bIns="64008" anchor="b"/>
            <a:lstStyle>
              <a:lvl1pPr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9813" indent="-400050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600200" indent="-320675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2239963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879725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33369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37941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42513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47085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400" b="1"/>
                <a:t>Сфера </a:t>
              </a:r>
              <a:br>
                <a:rPr lang="ru-RU" sz="1400" b="1"/>
              </a:br>
              <a:r>
                <a:rPr lang="ru-RU" sz="1400" b="1"/>
                <a:t>развития</a:t>
              </a:r>
            </a:p>
          </p:txBody>
        </p:sp>
        <p:sp>
          <p:nvSpPr>
            <p:cNvPr id="30" name="AutoShape 42"/>
            <p:cNvSpPr>
              <a:spLocks noChangeArrowheads="1"/>
            </p:cNvSpPr>
            <p:nvPr/>
          </p:nvSpPr>
          <p:spPr bwMode="auto">
            <a:xfrm>
              <a:off x="1522413" y="4498975"/>
              <a:ext cx="10306050" cy="1166813"/>
            </a:xfrm>
            <a:prstGeom prst="chevron">
              <a:avLst>
                <a:gd name="adj" fmla="val 25803"/>
              </a:avLst>
            </a:prstGeom>
            <a:solidFill>
              <a:schemeClr val="accent1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 anchorCtr="1"/>
            <a:lstStyle/>
            <a:p>
              <a:pPr defTabSz="1279525">
                <a:lnSpc>
                  <a:spcPct val="90000"/>
                </a:lnSpc>
                <a:spcBef>
                  <a:spcPct val="50000"/>
                </a:spcBef>
              </a:pPr>
              <a:endParaRPr lang="ru-RU" sz="900">
                <a:solidFill>
                  <a:schemeClr val="bg1"/>
                </a:solidFill>
              </a:endParaRPr>
            </a:p>
          </p:txBody>
        </p:sp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 rot="10800000">
              <a:off x="3332163" y="4384675"/>
              <a:ext cx="6596062" cy="458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128016" tIns="64008" rIns="128016" bIns="64008" anchor="b"/>
            <a:lstStyle>
              <a:lvl1pPr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9813" indent="-400050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600200" indent="-320675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2239963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879725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33369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37941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42513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47085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50000"/>
                </a:spcBef>
              </a:pPr>
              <a:r>
                <a:rPr lang="ru-RU" sz="900" b="1" dirty="0">
                  <a:solidFill>
                    <a:schemeClr val="bg1"/>
                  </a:solidFill>
                </a:rPr>
                <a:t>О 3.</a:t>
              </a:r>
              <a:r>
                <a:rPr lang="ru-RU" sz="900" dirty="0">
                  <a:solidFill>
                    <a:schemeClr val="bg1"/>
                  </a:solidFill>
                </a:rPr>
                <a:t> </a:t>
              </a:r>
              <a:r>
                <a:rPr lang="ru-RU" sz="1200" b="1" dirty="0">
                  <a:solidFill>
                    <a:schemeClr val="bg1"/>
                  </a:solidFill>
                </a:rPr>
                <a:t>Осуществление основного производства</a:t>
              </a:r>
            </a:p>
          </p:txBody>
        </p:sp>
        <p:sp>
          <p:nvSpPr>
            <p:cNvPr id="32" name="AutoShape 27"/>
            <p:cNvSpPr>
              <a:spLocks noChangeArrowheads="1"/>
            </p:cNvSpPr>
            <p:nvPr/>
          </p:nvSpPr>
          <p:spPr bwMode="auto">
            <a:xfrm rot="16200000">
              <a:off x="8643144" y="8011319"/>
              <a:ext cx="593725" cy="2487613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eaVert" wrap="none" lIns="128016" tIns="64008" rIns="128016" bIns="64008" anchor="ctr"/>
            <a:lstStyle/>
            <a:p>
              <a:pPr algn="ctr" defTabSz="1279525"/>
              <a:r>
                <a:rPr lang="ru-RU" sz="900" b="1">
                  <a:solidFill>
                    <a:schemeClr val="bg1"/>
                  </a:solidFill>
                </a:rPr>
                <a:t>В 8. </a:t>
              </a:r>
              <a:r>
                <a:rPr lang="ru-RU" sz="900">
                  <a:solidFill>
                    <a:schemeClr val="bg1"/>
                  </a:solidFill>
                </a:rPr>
                <a:t>Управление</a:t>
              </a:r>
            </a:p>
            <a:p>
              <a:pPr algn="ctr" defTabSz="1279525"/>
              <a:r>
                <a:rPr lang="ru-RU" sz="900">
                  <a:solidFill>
                    <a:schemeClr val="bg1"/>
                  </a:solidFill>
                </a:rPr>
                <a:t>документацией</a:t>
              </a:r>
            </a:p>
          </p:txBody>
        </p:sp>
        <p:sp>
          <p:nvSpPr>
            <p:cNvPr id="33" name="AutoShape 77"/>
            <p:cNvSpPr>
              <a:spLocks noChangeArrowheads="1"/>
            </p:cNvSpPr>
            <p:nvPr/>
          </p:nvSpPr>
          <p:spPr bwMode="auto">
            <a:xfrm rot="5400000">
              <a:off x="3894138" y="1239838"/>
              <a:ext cx="439737" cy="2306637"/>
            </a:xfrm>
            <a:prstGeom prst="homePlate">
              <a:avLst>
                <a:gd name="adj" fmla="val 31060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rot="10800000" vert="eaVert" lIns="128016" tIns="64008" rIns="128016" bIns="64008" anchor="ctr"/>
            <a:lstStyle/>
            <a:p>
              <a:pPr algn="ctr" defTabSz="1279525">
                <a:spcBef>
                  <a:spcPct val="50000"/>
                </a:spcBef>
              </a:pPr>
              <a:r>
                <a:rPr lang="ru-RU" sz="900" b="1">
                  <a:solidFill>
                    <a:schemeClr val="bg1"/>
                  </a:solidFill>
                </a:rPr>
                <a:t>У 6.</a:t>
              </a:r>
              <a:r>
                <a:rPr lang="ru-RU" sz="900">
                  <a:solidFill>
                    <a:schemeClr val="bg1"/>
                  </a:solidFill>
                </a:rPr>
                <a:t> Мониторинг ФХД</a:t>
              </a:r>
            </a:p>
          </p:txBody>
        </p:sp>
        <p:sp>
          <p:nvSpPr>
            <p:cNvPr id="34" name="AutoShape 120"/>
            <p:cNvSpPr>
              <a:spLocks noChangeArrowheads="1"/>
            </p:cNvSpPr>
            <p:nvPr/>
          </p:nvSpPr>
          <p:spPr bwMode="auto">
            <a:xfrm>
              <a:off x="8474075" y="1260475"/>
              <a:ext cx="2138363" cy="815975"/>
            </a:xfrm>
            <a:prstGeom prst="homePlate">
              <a:avLst>
                <a:gd name="adj" fmla="val 32758"/>
              </a:avLst>
            </a:prstGeom>
            <a:solidFill>
              <a:schemeClr val="accent1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/>
            <a:lstStyle/>
            <a:p>
              <a:pPr algn="ctr" defTabSz="1279525"/>
              <a:r>
                <a:rPr lang="ru-RU" sz="900" b="1">
                  <a:solidFill>
                    <a:schemeClr val="bg1"/>
                  </a:solidFill>
                </a:rPr>
                <a:t>Р 1. </a:t>
              </a:r>
              <a:r>
                <a:rPr lang="ru-RU" sz="900">
                  <a:solidFill>
                    <a:schemeClr val="bg1"/>
                  </a:solidFill>
                </a:rPr>
                <a:t>Проектирование БП и структур Компании</a:t>
              </a:r>
            </a:p>
          </p:txBody>
        </p:sp>
        <p:sp>
          <p:nvSpPr>
            <p:cNvPr id="35" name="AutoShape 42"/>
            <p:cNvSpPr>
              <a:spLocks noChangeArrowheads="1"/>
            </p:cNvSpPr>
            <p:nvPr/>
          </p:nvSpPr>
          <p:spPr bwMode="auto">
            <a:xfrm>
              <a:off x="1562100" y="5689600"/>
              <a:ext cx="10321925" cy="1166813"/>
            </a:xfrm>
            <a:prstGeom prst="chevron">
              <a:avLst>
                <a:gd name="adj" fmla="val 30675"/>
              </a:avLst>
            </a:prstGeom>
            <a:solidFill>
              <a:schemeClr val="accent1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 anchorCtr="1"/>
            <a:lstStyle/>
            <a:p>
              <a:pPr defTabSz="1279525">
                <a:lnSpc>
                  <a:spcPct val="90000"/>
                </a:lnSpc>
                <a:spcBef>
                  <a:spcPct val="50000"/>
                </a:spcBef>
              </a:pPr>
              <a:endParaRPr lang="ru-RU" sz="900">
                <a:solidFill>
                  <a:schemeClr val="bg1"/>
                </a:solidFill>
              </a:endParaRPr>
            </a:p>
          </p:txBody>
        </p:sp>
        <p:sp>
          <p:nvSpPr>
            <p:cNvPr id="36" name="Text Box 7"/>
            <p:cNvSpPr txBox="1">
              <a:spLocks noChangeArrowheads="1"/>
            </p:cNvSpPr>
            <p:nvPr/>
          </p:nvSpPr>
          <p:spPr bwMode="auto">
            <a:xfrm rot="10800000">
              <a:off x="3354388" y="5595938"/>
              <a:ext cx="6596062" cy="45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128016" tIns="64008" rIns="128016" bIns="64008" anchor="b"/>
            <a:lstStyle>
              <a:lvl1pPr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9813" indent="-400050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600200" indent="-320675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2239963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879725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33369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37941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42513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47085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50000"/>
                </a:spcBef>
              </a:pPr>
              <a:r>
                <a:rPr lang="ru-RU" sz="900" b="1" dirty="0">
                  <a:solidFill>
                    <a:schemeClr val="bg1"/>
                  </a:solidFill>
                </a:rPr>
                <a:t>О 4</a:t>
              </a:r>
              <a:r>
                <a:rPr lang="ru-RU" sz="1200" b="1" dirty="0">
                  <a:solidFill>
                    <a:schemeClr val="bg1"/>
                  </a:solidFill>
                </a:rPr>
                <a:t>. Перевозка, перевалка, хранение и реализация нефти и нефтепродуктов</a:t>
              </a:r>
            </a:p>
          </p:txBody>
        </p:sp>
        <p:sp>
          <p:nvSpPr>
            <p:cNvPr id="37" name="AutoShape 130"/>
            <p:cNvSpPr>
              <a:spLocks noChangeArrowheads="1"/>
            </p:cNvSpPr>
            <p:nvPr/>
          </p:nvSpPr>
          <p:spPr bwMode="auto">
            <a:xfrm>
              <a:off x="9645650" y="2117725"/>
              <a:ext cx="2138363" cy="815975"/>
            </a:xfrm>
            <a:prstGeom prst="homePlate">
              <a:avLst>
                <a:gd name="adj" fmla="val 32758"/>
              </a:avLst>
            </a:prstGeom>
            <a:solidFill>
              <a:schemeClr val="accent1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/>
            <a:lstStyle/>
            <a:p>
              <a:pPr algn="ctr" defTabSz="1279525"/>
              <a:r>
                <a:rPr lang="ru-RU" sz="900" b="1">
                  <a:solidFill>
                    <a:schemeClr val="bg1"/>
                  </a:solidFill>
                </a:rPr>
                <a:t>Р 2. </a:t>
              </a:r>
              <a:r>
                <a:rPr lang="ru-RU" sz="900">
                  <a:solidFill>
                    <a:schemeClr val="bg1"/>
                  </a:solidFill>
                </a:rPr>
                <a:t>Управление проектами</a:t>
              </a:r>
            </a:p>
          </p:txBody>
        </p:sp>
        <p:sp>
          <p:nvSpPr>
            <p:cNvPr id="38" name="AutoShape 77"/>
            <p:cNvSpPr>
              <a:spLocks noChangeArrowheads="1"/>
            </p:cNvSpPr>
            <p:nvPr/>
          </p:nvSpPr>
          <p:spPr bwMode="auto">
            <a:xfrm rot="5400000">
              <a:off x="4373562" y="639763"/>
              <a:ext cx="493713" cy="2547938"/>
            </a:xfrm>
            <a:prstGeom prst="homePlate">
              <a:avLst>
                <a:gd name="adj" fmla="val 33296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rot="10800000" vert="eaVert" lIns="128016" tIns="64008" rIns="128016" bIns="64008" anchor="ctr"/>
            <a:lstStyle/>
            <a:p>
              <a:pPr algn="ctr" defTabSz="1279525">
                <a:spcBef>
                  <a:spcPct val="50000"/>
                </a:spcBef>
              </a:pPr>
              <a:r>
                <a:rPr lang="ru-RU" sz="900" b="1">
                  <a:solidFill>
                    <a:schemeClr val="bg1"/>
                  </a:solidFill>
                </a:rPr>
                <a:t>У 3.</a:t>
              </a:r>
              <a:r>
                <a:rPr lang="ru-RU" sz="900">
                  <a:solidFill>
                    <a:schemeClr val="bg1"/>
                  </a:solidFill>
                </a:rPr>
                <a:t> Организация вахтовой работы</a:t>
              </a:r>
            </a:p>
          </p:txBody>
        </p:sp>
        <p:sp>
          <p:nvSpPr>
            <p:cNvPr id="39" name="AutoShape 40"/>
            <p:cNvSpPr>
              <a:spLocks noChangeArrowheads="1"/>
            </p:cNvSpPr>
            <p:nvPr/>
          </p:nvSpPr>
          <p:spPr bwMode="auto">
            <a:xfrm rot="16200000">
              <a:off x="1115219" y="8009731"/>
              <a:ext cx="593725" cy="2487613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vert="eaVert" wrap="none" lIns="128016" tIns="64008" rIns="128016" bIns="64008" anchor="ctr"/>
            <a:lstStyle/>
            <a:p>
              <a:pPr algn="ctr" defTabSz="1279525">
                <a:lnSpc>
                  <a:spcPct val="110000"/>
                </a:lnSpc>
              </a:pPr>
              <a:r>
                <a:rPr lang="ru-RU" sz="900" b="1">
                  <a:solidFill>
                    <a:schemeClr val="bg1"/>
                  </a:solidFill>
                </a:rPr>
                <a:t>В </a:t>
              </a:r>
              <a:r>
                <a:rPr lang="en-US" sz="900" b="1">
                  <a:solidFill>
                    <a:schemeClr val="bg1"/>
                  </a:solidFill>
                </a:rPr>
                <a:t>5</a:t>
              </a:r>
              <a:r>
                <a:rPr lang="ru-RU" sz="900" b="1">
                  <a:solidFill>
                    <a:schemeClr val="bg1"/>
                  </a:solidFill>
                </a:rPr>
                <a:t>.</a:t>
              </a:r>
              <a:r>
                <a:rPr lang="ru-RU" sz="900">
                  <a:solidFill>
                    <a:schemeClr val="bg1"/>
                  </a:solidFill>
                </a:rPr>
                <a:t> Юридическое</a:t>
              </a:r>
            </a:p>
            <a:p>
              <a:pPr algn="ctr" defTabSz="1279525">
                <a:lnSpc>
                  <a:spcPct val="110000"/>
                </a:lnSpc>
              </a:pPr>
              <a:r>
                <a:rPr lang="ru-RU" sz="900">
                  <a:solidFill>
                    <a:schemeClr val="bg1"/>
                  </a:solidFill>
                </a:rPr>
                <a:t>обеспечение</a:t>
              </a:r>
            </a:p>
          </p:txBody>
        </p:sp>
        <p:sp>
          <p:nvSpPr>
            <p:cNvPr id="40" name="AutoShape 48"/>
            <p:cNvSpPr>
              <a:spLocks noChangeArrowheads="1"/>
            </p:cNvSpPr>
            <p:nvPr/>
          </p:nvSpPr>
          <p:spPr bwMode="auto">
            <a:xfrm>
              <a:off x="7623175" y="4818063"/>
              <a:ext cx="2090738" cy="782637"/>
            </a:xfrm>
            <a:prstGeom prst="chevron">
              <a:avLst>
                <a:gd name="adj" fmla="val 24327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  <a:spcBef>
                  <a:spcPct val="50000"/>
                </a:spcBef>
              </a:pPr>
              <a:r>
                <a:rPr lang="ru-RU" sz="900" b="1">
                  <a:solidFill>
                    <a:schemeClr val="bg1"/>
                  </a:solidFill>
                </a:rPr>
                <a:t>О 3.4</a:t>
              </a:r>
              <a:r>
                <a:rPr lang="ru-RU" sz="900">
                  <a:solidFill>
                    <a:schemeClr val="bg1"/>
                  </a:solidFill>
                </a:rPr>
                <a:t> Ежедневный контроль за работой фонда скважин, учет нефти и воды</a:t>
              </a:r>
            </a:p>
          </p:txBody>
        </p:sp>
        <p:sp>
          <p:nvSpPr>
            <p:cNvPr id="41" name="AutoShape 48"/>
            <p:cNvSpPr>
              <a:spLocks noChangeArrowheads="1"/>
            </p:cNvSpPr>
            <p:nvPr/>
          </p:nvSpPr>
          <p:spPr bwMode="auto">
            <a:xfrm>
              <a:off x="1749425" y="4818063"/>
              <a:ext cx="2090738" cy="782637"/>
            </a:xfrm>
            <a:prstGeom prst="chevron">
              <a:avLst>
                <a:gd name="adj" fmla="val 24327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  <a:spcBef>
                  <a:spcPct val="50000"/>
                </a:spcBef>
              </a:pPr>
              <a:r>
                <a:rPr lang="ru-RU" sz="900">
                  <a:solidFill>
                    <a:schemeClr val="bg1"/>
                  </a:solidFill>
                </a:rPr>
                <a:t>О 3.1 Сбор и транспортировка продукции скважин на УДПН</a:t>
              </a:r>
            </a:p>
          </p:txBody>
        </p:sp>
        <p:sp>
          <p:nvSpPr>
            <p:cNvPr id="42" name="AutoShape 48"/>
            <p:cNvSpPr>
              <a:spLocks noChangeArrowheads="1"/>
            </p:cNvSpPr>
            <p:nvPr/>
          </p:nvSpPr>
          <p:spPr bwMode="auto">
            <a:xfrm>
              <a:off x="5665788" y="4818063"/>
              <a:ext cx="2090737" cy="782637"/>
            </a:xfrm>
            <a:prstGeom prst="chevron">
              <a:avLst>
                <a:gd name="adj" fmla="val 24327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  <a:spcBef>
                  <a:spcPct val="50000"/>
                </a:spcBef>
              </a:pPr>
              <a:r>
                <a:rPr lang="ru-RU" sz="900" b="1" dirty="0">
                  <a:solidFill>
                    <a:schemeClr val="bg1"/>
                  </a:solidFill>
                </a:rPr>
                <a:t>О 3.3</a:t>
              </a:r>
              <a:r>
                <a:rPr lang="ru-RU" sz="900" dirty="0">
                  <a:solidFill>
                    <a:schemeClr val="bg1"/>
                  </a:solidFill>
                </a:rPr>
                <a:t> Отгрузка подготовленной нефти на нефтевозы</a:t>
              </a:r>
            </a:p>
          </p:txBody>
        </p:sp>
        <p:sp>
          <p:nvSpPr>
            <p:cNvPr id="43" name="AutoShape 48"/>
            <p:cNvSpPr>
              <a:spLocks noChangeArrowheads="1"/>
            </p:cNvSpPr>
            <p:nvPr/>
          </p:nvSpPr>
          <p:spPr bwMode="auto">
            <a:xfrm>
              <a:off x="3706813" y="4818063"/>
              <a:ext cx="2092325" cy="782637"/>
            </a:xfrm>
            <a:prstGeom prst="chevron">
              <a:avLst>
                <a:gd name="adj" fmla="val 24346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  <a:spcBef>
                  <a:spcPct val="50000"/>
                </a:spcBef>
              </a:pPr>
              <a:r>
                <a:rPr lang="ru-RU" sz="900" b="1" dirty="0">
                  <a:solidFill>
                    <a:schemeClr val="bg1"/>
                  </a:solidFill>
                </a:rPr>
                <a:t>О 3.2</a:t>
              </a:r>
              <a:r>
                <a:rPr lang="ru-RU" sz="900" dirty="0">
                  <a:solidFill>
                    <a:schemeClr val="bg1"/>
                  </a:solidFill>
                </a:rPr>
                <a:t> Подготовка нефти на УДПН и утилизация пластовой воды</a:t>
              </a:r>
            </a:p>
          </p:txBody>
        </p:sp>
        <p:sp>
          <p:nvSpPr>
            <p:cNvPr id="44" name="AutoShape 48"/>
            <p:cNvSpPr>
              <a:spLocks noChangeArrowheads="1"/>
            </p:cNvSpPr>
            <p:nvPr/>
          </p:nvSpPr>
          <p:spPr bwMode="auto">
            <a:xfrm>
              <a:off x="9580563" y="4818063"/>
              <a:ext cx="2092325" cy="782637"/>
            </a:xfrm>
            <a:prstGeom prst="chevron">
              <a:avLst>
                <a:gd name="adj" fmla="val 24346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  <a:spcBef>
                  <a:spcPct val="50000"/>
                </a:spcBef>
              </a:pPr>
              <a:r>
                <a:rPr lang="ru-RU" sz="900" b="1">
                  <a:solidFill>
                    <a:schemeClr val="bg1"/>
                  </a:solidFill>
                </a:rPr>
                <a:t>О 3.5</a:t>
              </a:r>
              <a:r>
                <a:rPr lang="ru-RU" sz="900">
                  <a:solidFill>
                    <a:schemeClr val="bg1"/>
                  </a:solidFill>
                </a:rPr>
                <a:t> Исследование параметров сырья и контроль качества продукции</a:t>
              </a:r>
            </a:p>
          </p:txBody>
        </p:sp>
        <p:sp>
          <p:nvSpPr>
            <p:cNvPr id="45" name="AutoShape 48"/>
            <p:cNvSpPr>
              <a:spLocks noChangeArrowheads="1"/>
            </p:cNvSpPr>
            <p:nvPr/>
          </p:nvSpPr>
          <p:spPr bwMode="auto">
            <a:xfrm>
              <a:off x="1889125" y="5991225"/>
              <a:ext cx="3282950" cy="782638"/>
            </a:xfrm>
            <a:prstGeom prst="chevron">
              <a:avLst>
                <a:gd name="adj" fmla="val 23110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  <a:spcBef>
                  <a:spcPct val="50000"/>
                </a:spcBef>
              </a:pPr>
              <a:r>
                <a:rPr lang="ru-RU" sz="1200" b="1">
                  <a:solidFill>
                    <a:schemeClr val="bg1"/>
                  </a:solidFill>
                </a:rPr>
                <a:t>О 4.1 </a:t>
              </a:r>
              <a:r>
                <a:rPr lang="ru-RU" sz="1200">
                  <a:solidFill>
                    <a:schemeClr val="bg1"/>
                  </a:solidFill>
                </a:rPr>
                <a:t>Перевозка нефти и</a:t>
              </a:r>
              <a:br>
                <a:rPr lang="ru-RU" sz="1200">
                  <a:solidFill>
                    <a:schemeClr val="bg1"/>
                  </a:solidFill>
                </a:rPr>
              </a:br>
              <a:r>
                <a:rPr lang="ru-RU" sz="1200">
                  <a:solidFill>
                    <a:schemeClr val="bg1"/>
                  </a:solidFill>
                </a:rPr>
                <a:t> нефтепродуктов</a:t>
              </a:r>
            </a:p>
          </p:txBody>
        </p:sp>
        <p:sp>
          <p:nvSpPr>
            <p:cNvPr id="46" name="AutoShape 48"/>
            <p:cNvSpPr>
              <a:spLocks noChangeArrowheads="1"/>
            </p:cNvSpPr>
            <p:nvPr/>
          </p:nvSpPr>
          <p:spPr bwMode="auto">
            <a:xfrm>
              <a:off x="5054600" y="5991225"/>
              <a:ext cx="3281363" cy="782638"/>
            </a:xfrm>
            <a:prstGeom prst="chevron">
              <a:avLst>
                <a:gd name="adj" fmla="val 23099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  <a:spcBef>
                  <a:spcPct val="50000"/>
                </a:spcBef>
              </a:pPr>
              <a:r>
                <a:rPr lang="ru-RU" sz="1200" b="1" dirty="0">
                  <a:solidFill>
                    <a:schemeClr val="bg1"/>
                  </a:solidFill>
                </a:rPr>
                <a:t>О 4.2 </a:t>
              </a:r>
              <a:r>
                <a:rPr lang="ru-RU" sz="1200" dirty="0">
                  <a:solidFill>
                    <a:schemeClr val="bg1"/>
                  </a:solidFill>
                </a:rPr>
                <a:t>Прием</a:t>
              </a:r>
              <a:r>
                <a:rPr lang="ru-RU" sz="1200" b="1" dirty="0">
                  <a:solidFill>
                    <a:schemeClr val="bg1"/>
                  </a:solidFill>
                </a:rPr>
                <a:t>,  </a:t>
              </a:r>
              <a:r>
                <a:rPr lang="ru-RU" sz="1200" dirty="0">
                  <a:solidFill>
                    <a:schemeClr val="bg1"/>
                  </a:solidFill>
                </a:rPr>
                <a:t>хранение </a:t>
              </a:r>
              <a:br>
                <a:rPr lang="ru-RU" sz="1200" dirty="0">
                  <a:solidFill>
                    <a:schemeClr val="bg1"/>
                  </a:solidFill>
                </a:rPr>
              </a:br>
              <a:r>
                <a:rPr lang="ru-RU" sz="1200" dirty="0">
                  <a:solidFill>
                    <a:schemeClr val="bg1"/>
                  </a:solidFill>
                </a:rPr>
                <a:t>и перевалка нефти</a:t>
              </a:r>
            </a:p>
          </p:txBody>
        </p:sp>
        <p:sp>
          <p:nvSpPr>
            <p:cNvPr id="47" name="AutoShape 48"/>
            <p:cNvSpPr>
              <a:spLocks noChangeArrowheads="1"/>
            </p:cNvSpPr>
            <p:nvPr/>
          </p:nvSpPr>
          <p:spPr bwMode="auto">
            <a:xfrm>
              <a:off x="8218488" y="5991225"/>
              <a:ext cx="3282950" cy="782638"/>
            </a:xfrm>
            <a:prstGeom prst="chevron">
              <a:avLst>
                <a:gd name="adj" fmla="val 23110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  <a:spcBef>
                  <a:spcPct val="50000"/>
                </a:spcBef>
              </a:pPr>
              <a:r>
                <a:rPr lang="ru-RU" sz="1200" b="1">
                  <a:solidFill>
                    <a:schemeClr val="bg1"/>
                  </a:solidFill>
                </a:rPr>
                <a:t>О 4.3 </a:t>
              </a:r>
              <a:r>
                <a:rPr lang="ru-RU" sz="1200">
                  <a:solidFill>
                    <a:schemeClr val="bg1"/>
                  </a:solidFill>
                </a:rPr>
                <a:t>Документационное </a:t>
              </a:r>
              <a:br>
                <a:rPr lang="ru-RU" sz="1200">
                  <a:solidFill>
                    <a:schemeClr val="bg1"/>
                  </a:solidFill>
                </a:rPr>
              </a:br>
              <a:r>
                <a:rPr lang="ru-RU" sz="1200">
                  <a:solidFill>
                    <a:schemeClr val="bg1"/>
                  </a:solidFill>
                </a:rPr>
                <a:t>обеспечение сбытовой</a:t>
              </a:r>
              <a:br>
                <a:rPr lang="ru-RU" sz="1200">
                  <a:solidFill>
                    <a:schemeClr val="bg1"/>
                  </a:solidFill>
                </a:rPr>
              </a:br>
              <a:r>
                <a:rPr lang="ru-RU" sz="1200">
                  <a:solidFill>
                    <a:schemeClr val="bg1"/>
                  </a:solidFill>
                </a:rPr>
                <a:t>деятельности</a:t>
              </a:r>
            </a:p>
          </p:txBody>
        </p:sp>
        <p:sp>
          <p:nvSpPr>
            <p:cNvPr id="48" name="AutoShape 42"/>
            <p:cNvSpPr>
              <a:spLocks noChangeArrowheads="1"/>
            </p:cNvSpPr>
            <p:nvPr/>
          </p:nvSpPr>
          <p:spPr bwMode="auto">
            <a:xfrm>
              <a:off x="1406525" y="3322638"/>
              <a:ext cx="3484563" cy="1166812"/>
            </a:xfrm>
            <a:prstGeom prst="chevron">
              <a:avLst>
                <a:gd name="adj" fmla="val 22094"/>
              </a:avLst>
            </a:prstGeom>
            <a:solidFill>
              <a:schemeClr val="accent1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  <a:spcBef>
                  <a:spcPct val="50000"/>
                </a:spcBef>
              </a:pPr>
              <a:r>
                <a:rPr lang="ru-RU" sz="1400" b="1" dirty="0">
                  <a:solidFill>
                    <a:schemeClr val="bg1"/>
                  </a:solidFill>
                </a:rPr>
                <a:t>О 1.</a:t>
              </a:r>
              <a:r>
                <a:rPr lang="ru-RU" sz="1400" dirty="0">
                  <a:solidFill>
                    <a:schemeClr val="bg1"/>
                  </a:solidFill>
                </a:rPr>
                <a:t> Закупка, </a:t>
              </a:r>
              <a:br>
                <a:rPr lang="ru-RU" sz="1400" dirty="0">
                  <a:solidFill>
                    <a:schemeClr val="bg1"/>
                  </a:solidFill>
                </a:rPr>
              </a:br>
              <a:r>
                <a:rPr lang="ru-RU" sz="1400" dirty="0">
                  <a:solidFill>
                    <a:schemeClr val="bg1"/>
                  </a:solidFill>
                </a:rPr>
                <a:t>движение  и учет МТС</a:t>
              </a:r>
            </a:p>
          </p:txBody>
        </p:sp>
        <p:sp>
          <p:nvSpPr>
            <p:cNvPr id="49" name="AutoShape 42"/>
            <p:cNvSpPr>
              <a:spLocks noChangeArrowheads="1"/>
            </p:cNvSpPr>
            <p:nvPr/>
          </p:nvSpPr>
          <p:spPr bwMode="auto">
            <a:xfrm>
              <a:off x="1751013" y="6862763"/>
              <a:ext cx="9285287" cy="1166812"/>
            </a:xfrm>
            <a:prstGeom prst="chevron">
              <a:avLst>
                <a:gd name="adj" fmla="val 47968"/>
              </a:avLst>
            </a:prstGeom>
            <a:solidFill>
              <a:schemeClr val="accent1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 anchorCtr="1"/>
            <a:lstStyle/>
            <a:p>
              <a:pPr defTabSz="1279525">
                <a:lnSpc>
                  <a:spcPct val="90000"/>
                </a:lnSpc>
                <a:spcBef>
                  <a:spcPct val="50000"/>
                </a:spcBef>
              </a:pPr>
              <a:endParaRPr lang="ru-RU" sz="900">
                <a:solidFill>
                  <a:schemeClr val="bg1"/>
                </a:solidFill>
              </a:endParaRPr>
            </a:p>
          </p:txBody>
        </p:sp>
        <p:sp>
          <p:nvSpPr>
            <p:cNvPr id="50" name="Text Box 7"/>
            <p:cNvSpPr txBox="1">
              <a:spLocks noChangeArrowheads="1"/>
            </p:cNvSpPr>
            <p:nvPr/>
          </p:nvSpPr>
          <p:spPr bwMode="auto">
            <a:xfrm rot="10800000">
              <a:off x="3067050" y="6757988"/>
              <a:ext cx="6596063" cy="45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128016" tIns="64008" rIns="128016" bIns="64008" anchor="b"/>
            <a:lstStyle>
              <a:lvl1pPr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9813" indent="-400050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600200" indent="-320675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2239963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879725" indent="-319088" defTabSz="1279525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33369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37941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42513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4708525" indent="-319088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50000"/>
                </a:spcBef>
              </a:pPr>
              <a:r>
                <a:rPr lang="ru-RU" sz="1200" b="1" dirty="0" smtClean="0">
                  <a:solidFill>
                    <a:schemeClr val="bg1"/>
                  </a:solidFill>
                </a:rPr>
                <a:t>О 5. Производственное обеспечение логистики</a:t>
              </a:r>
              <a:endParaRPr lang="ru-RU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1" name="AutoShape 48"/>
            <p:cNvSpPr>
              <a:spLocks noChangeArrowheads="1"/>
            </p:cNvSpPr>
            <p:nvPr/>
          </p:nvSpPr>
          <p:spPr bwMode="auto">
            <a:xfrm>
              <a:off x="2246313" y="7177088"/>
              <a:ext cx="2165350" cy="781050"/>
            </a:xfrm>
            <a:prstGeom prst="chevron">
              <a:avLst>
                <a:gd name="adj" fmla="val 25246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</a:pPr>
              <a:r>
                <a:rPr lang="ru-RU" sz="900" b="1">
                  <a:solidFill>
                    <a:schemeClr val="bg1"/>
                  </a:solidFill>
                </a:rPr>
                <a:t>О 5.1</a:t>
              </a:r>
              <a:r>
                <a:rPr lang="ru-RU" sz="900">
                  <a:solidFill>
                    <a:schemeClr val="bg1"/>
                  </a:solidFill>
                </a:rPr>
                <a:t> Техническое обеспечение</a:t>
              </a:r>
            </a:p>
          </p:txBody>
        </p:sp>
        <p:sp>
          <p:nvSpPr>
            <p:cNvPr id="52" name="AutoShape 48"/>
            <p:cNvSpPr>
              <a:spLocks noChangeArrowheads="1"/>
            </p:cNvSpPr>
            <p:nvPr/>
          </p:nvSpPr>
          <p:spPr bwMode="auto">
            <a:xfrm>
              <a:off x="4335463" y="7177088"/>
              <a:ext cx="2165350" cy="781050"/>
            </a:xfrm>
            <a:prstGeom prst="chevron">
              <a:avLst>
                <a:gd name="adj" fmla="val 25246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</a:pPr>
              <a:r>
                <a:rPr lang="ru-RU" sz="900" b="1">
                  <a:solidFill>
                    <a:schemeClr val="bg1"/>
                  </a:solidFill>
                </a:rPr>
                <a:t>О 5.2</a:t>
              </a:r>
              <a:r>
                <a:rPr lang="ru-RU" sz="900">
                  <a:solidFill>
                    <a:schemeClr val="bg1"/>
                  </a:solidFill>
                </a:rPr>
                <a:t> Энергетическое</a:t>
              </a:r>
              <a:br>
                <a:rPr lang="ru-RU" sz="900">
                  <a:solidFill>
                    <a:schemeClr val="bg1"/>
                  </a:solidFill>
                </a:rPr>
              </a:br>
              <a:r>
                <a:rPr lang="ru-RU" sz="900">
                  <a:solidFill>
                    <a:schemeClr val="bg1"/>
                  </a:solidFill>
                </a:rPr>
                <a:t>обеспечение</a:t>
              </a:r>
            </a:p>
          </p:txBody>
        </p:sp>
        <p:sp>
          <p:nvSpPr>
            <p:cNvPr id="53" name="AutoShape 48"/>
            <p:cNvSpPr>
              <a:spLocks noChangeArrowheads="1"/>
            </p:cNvSpPr>
            <p:nvPr/>
          </p:nvSpPr>
          <p:spPr bwMode="auto">
            <a:xfrm>
              <a:off x="8510588" y="7177088"/>
              <a:ext cx="2163762" cy="781050"/>
            </a:xfrm>
            <a:prstGeom prst="chevron">
              <a:avLst>
                <a:gd name="adj" fmla="val 25228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</a:pPr>
              <a:r>
                <a:rPr lang="ru-RU" sz="900" b="1">
                  <a:solidFill>
                    <a:schemeClr val="bg1"/>
                  </a:solidFill>
                </a:rPr>
                <a:t>О 5.4</a:t>
              </a:r>
              <a:r>
                <a:rPr lang="ru-RU" sz="900">
                  <a:solidFill>
                    <a:schemeClr val="bg1"/>
                  </a:solidFill>
                </a:rPr>
                <a:t> Контроль </a:t>
              </a:r>
              <a:br>
                <a:rPr lang="ru-RU" sz="900">
                  <a:solidFill>
                    <a:schemeClr val="bg1"/>
                  </a:solidFill>
                </a:rPr>
              </a:br>
              <a:r>
                <a:rPr lang="ru-RU" sz="900">
                  <a:solidFill>
                    <a:schemeClr val="bg1"/>
                  </a:solidFill>
                </a:rPr>
                <a:t>качества продукции</a:t>
              </a:r>
            </a:p>
          </p:txBody>
        </p:sp>
        <p:sp>
          <p:nvSpPr>
            <p:cNvPr id="54" name="AutoShape 77"/>
            <p:cNvSpPr>
              <a:spLocks noChangeArrowheads="1"/>
            </p:cNvSpPr>
            <p:nvPr/>
          </p:nvSpPr>
          <p:spPr bwMode="auto">
            <a:xfrm rot="5400000">
              <a:off x="1358901" y="1052512"/>
              <a:ext cx="455612" cy="2640013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</p:spPr>
          <p:txBody>
            <a:bodyPr rot="10800000" vert="eaVert" lIns="128016" tIns="64008" rIns="128016" bIns="64008" anchor="ctr"/>
            <a:lstStyle/>
            <a:p>
              <a:pPr algn="ctr" defTabSz="1279525">
                <a:spcBef>
                  <a:spcPct val="50000"/>
                </a:spcBef>
              </a:pPr>
              <a:r>
                <a:rPr lang="ru-RU" sz="900" b="1">
                  <a:solidFill>
                    <a:schemeClr val="bg1"/>
                  </a:solidFill>
                </a:rPr>
                <a:t>У 5.</a:t>
              </a:r>
              <a:r>
                <a:rPr lang="ru-RU" sz="900">
                  <a:solidFill>
                    <a:schemeClr val="bg1"/>
                  </a:solidFill>
                </a:rPr>
                <a:t> Управление качеством</a:t>
              </a:r>
            </a:p>
          </p:txBody>
        </p:sp>
        <p:sp>
          <p:nvSpPr>
            <p:cNvPr id="55" name="AutoShape 48"/>
            <p:cNvSpPr>
              <a:spLocks noChangeArrowheads="1"/>
            </p:cNvSpPr>
            <p:nvPr/>
          </p:nvSpPr>
          <p:spPr bwMode="auto">
            <a:xfrm>
              <a:off x="6423025" y="7177088"/>
              <a:ext cx="2165350" cy="781050"/>
            </a:xfrm>
            <a:prstGeom prst="chevron">
              <a:avLst>
                <a:gd name="adj" fmla="val 25246"/>
              </a:avLst>
            </a:prstGeom>
            <a:solidFill>
              <a:schemeClr val="tx2"/>
            </a:solidFill>
            <a:ln w="3175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lIns="128016" tIns="64008" rIns="128016" bIns="64008" anchor="ctr" anchorCtr="1"/>
            <a:lstStyle/>
            <a:p>
              <a:pPr algn="ctr" defTabSz="1279525">
                <a:lnSpc>
                  <a:spcPct val="90000"/>
                </a:lnSpc>
              </a:pPr>
              <a:r>
                <a:rPr lang="ru-RU" sz="900" b="1">
                  <a:solidFill>
                    <a:schemeClr val="bg1"/>
                  </a:solidFill>
                </a:rPr>
                <a:t>О 5.3</a:t>
              </a:r>
              <a:r>
                <a:rPr lang="ru-RU" sz="900">
                  <a:solidFill>
                    <a:schemeClr val="bg1"/>
                  </a:solidFill>
                </a:rPr>
                <a:t> КИПиА</a:t>
              </a:r>
            </a:p>
          </p:txBody>
        </p:sp>
        <p:sp>
          <p:nvSpPr>
            <p:cNvPr id="56" name="Блок-схема: ссылка на другую страницу 55"/>
            <p:cNvSpPr>
              <a:spLocks noChangeArrowheads="1"/>
            </p:cNvSpPr>
            <p:nvPr/>
          </p:nvSpPr>
          <p:spPr bwMode="auto">
            <a:xfrm>
              <a:off x="5346699" y="2054225"/>
              <a:ext cx="2774949" cy="927605"/>
            </a:xfrm>
            <a:prstGeom prst="flowChartOffpageConnector">
              <a:avLst/>
            </a:prstGeom>
            <a:solidFill>
              <a:schemeClr val="accent1"/>
            </a:solidFill>
            <a:ln w="381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lIns="128016" tIns="64008" rIns="128016" bIns="64008" anchor="ctr"/>
            <a:lstStyle/>
            <a:p>
              <a:pPr algn="ctr" defTabSz="1279525"/>
              <a:r>
                <a:rPr lang="ru-RU" sz="1000" b="1" dirty="0">
                  <a:solidFill>
                    <a:srgbClr val="E6E6EB"/>
                  </a:solidFill>
                </a:rPr>
                <a:t>У 7. Осуществить планирование мероприятий и объема добычи нефти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590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u="sng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itchFamily="66" charset="0"/>
              </a:rPr>
              <a:t>ССП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737"/>
            <a:ext cx="9144000" cy="570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90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400" dirty="0" smtClean="0">
            <a:solidFill>
              <a:schemeClr val="bg1"/>
            </a:solidFill>
            <a:latin typeface="Open Sans Condensed" panose="020B0806030504020204" pitchFamily="34" charset="0"/>
            <a:ea typeface="Open Sans Condensed" panose="020B0806030504020204" pitchFamily="34" charset="0"/>
            <a:cs typeface="Open Sans Condensed" panose="020B08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752</TotalTime>
  <Words>1567</Words>
  <Application>Microsoft Office PowerPoint</Application>
  <PresentationFormat>Экран (4:3)</PresentationFormat>
  <Paragraphs>289</Paragraphs>
  <Slides>19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Тема Office</vt:lpstr>
      <vt:lpstr>1_Тема Office</vt:lpstr>
      <vt:lpstr>2_Тема Office</vt:lpstr>
      <vt:lpstr>Visio</vt:lpstr>
      <vt:lpstr>Презентация PowerPoint</vt:lpstr>
      <vt:lpstr>СУБЪЕКТ</vt:lpstr>
      <vt:lpstr>ОБЪЕКТ</vt:lpstr>
      <vt:lpstr>ПРЕДИКАТ</vt:lpstr>
      <vt:lpstr>ЧТО ИМЕННО СДЕЛАНО</vt:lpstr>
      <vt:lpstr>ЧЕГО РАДИ?</vt:lpstr>
      <vt:lpstr>ПРИНЦИПЫ ПОСТРОЕНИЯ СИСТЕМЫ</vt:lpstr>
      <vt:lpstr>МОДЕЛЬ БП ВЕРХНЕГО УРОВНЯ</vt:lpstr>
      <vt:lpstr>ССП</vt:lpstr>
      <vt:lpstr>ПРИНЦИПЫ АВТОМАТИЗАЦИИ</vt:lpstr>
      <vt:lpstr>АВТОМАТИЗАЦИЯ ДЕЯТЕЛЬНОСТИ</vt:lpstr>
      <vt:lpstr>ПУТИ ВНЕДРЕНИЯ</vt:lpstr>
      <vt:lpstr>КРОСС-ФУНКЦИОНАЛЬНЫЕ РАБОЧИЕ ОРГАНЫ</vt:lpstr>
      <vt:lpstr>КОММУНИКАЦИИ: Магистральная сеть </vt:lpstr>
      <vt:lpstr>КОММУНИКАЦИИ: Схема организации канала ПД г.Кызылорда – м/р Ащисай</vt:lpstr>
      <vt:lpstr>КОММУНИКАЦИИ: Схема организации ПД по ВОЛС</vt:lpstr>
      <vt:lpstr>КОММУНИКАЦИИ: Организация ПД между удаленными  объектами на м/р Ащисай </vt:lpstr>
      <vt:lpstr>КОРПОРАТИВНАЯ КУЛЬТУРА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Marat</cp:lastModifiedBy>
  <cp:revision>78</cp:revision>
  <dcterms:created xsi:type="dcterms:W3CDTF">2014-09-22T06:48:25Z</dcterms:created>
  <dcterms:modified xsi:type="dcterms:W3CDTF">2014-11-06T17:11:14Z</dcterms:modified>
</cp:coreProperties>
</file>