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6"/>
  </p:notesMasterIdLst>
  <p:sldIdLst>
    <p:sldId id="256" r:id="rId2"/>
    <p:sldId id="279" r:id="rId3"/>
    <p:sldId id="308" r:id="rId4"/>
    <p:sldId id="280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258" r:id="rId20"/>
    <p:sldId id="259" r:id="rId21"/>
    <p:sldId id="304" r:id="rId22"/>
    <p:sldId id="305" r:id="rId23"/>
    <p:sldId id="307" r:id="rId24"/>
    <p:sldId id="306" r:id="rId25"/>
    <p:sldId id="257" r:id="rId26"/>
    <p:sldId id="260" r:id="rId27"/>
    <p:sldId id="261" r:id="rId28"/>
    <p:sldId id="262" r:id="rId29"/>
    <p:sldId id="263" r:id="rId30"/>
    <p:sldId id="264" r:id="rId31"/>
    <p:sldId id="265" r:id="rId32"/>
    <p:sldId id="281" r:id="rId33"/>
    <p:sldId id="266" r:id="rId34"/>
    <p:sldId id="267" r:id="rId35"/>
    <p:sldId id="268" r:id="rId36"/>
    <p:sldId id="282" r:id="rId37"/>
    <p:sldId id="283" r:id="rId38"/>
    <p:sldId id="284" r:id="rId39"/>
    <p:sldId id="309" r:id="rId40"/>
    <p:sldId id="285" r:id="rId41"/>
    <p:sldId id="286" r:id="rId42"/>
    <p:sldId id="287" r:id="rId43"/>
    <p:sldId id="269" r:id="rId44"/>
    <p:sldId id="273" r:id="rId45"/>
    <p:sldId id="270" r:id="rId46"/>
    <p:sldId id="271" r:id="rId47"/>
    <p:sldId id="272" r:id="rId48"/>
    <p:sldId id="274" r:id="rId49"/>
    <p:sldId id="275" r:id="rId50"/>
    <p:sldId id="310" r:id="rId51"/>
    <p:sldId id="276" r:id="rId52"/>
    <p:sldId id="277" r:id="rId53"/>
    <p:sldId id="311" r:id="rId54"/>
    <p:sldId id="278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2B780BB-81EE-42E8-A353-26F3C57FFE04}">
          <p14:sldIdLst>
            <p14:sldId id="256"/>
            <p14:sldId id="279"/>
            <p14:sldId id="308"/>
          </p14:sldIdLst>
        </p14:section>
        <p14:section name="Вступление" id="{44445B1D-8AAD-4C00-8A67-E7E148C2B4F3}">
          <p14:sldIdLst>
            <p14:sldId id="280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</p14:sldIdLst>
        </p14:section>
        <p14:section name="Методология Белбина" id="{DE3A0A29-ECD8-4AC1-964B-E2BAF3CC1C81}">
          <p14:sldIdLst>
            <p14:sldId id="300"/>
            <p14:sldId id="301"/>
            <p14:sldId id="302"/>
            <p14:sldId id="303"/>
            <p14:sldId id="258"/>
            <p14:sldId id="259"/>
            <p14:sldId id="304"/>
            <p14:sldId id="305"/>
            <p14:sldId id="307"/>
            <p14:sldId id="306"/>
          </p14:sldIdLst>
        </p14:section>
        <p14:section name="Сказка" id="{D8405CA1-5E22-4081-A20E-B9AB29C43AF4}">
          <p14:sldIdLst>
            <p14:sldId id="257"/>
            <p14:sldId id="260"/>
            <p14:sldId id="261"/>
            <p14:sldId id="262"/>
            <p14:sldId id="263"/>
            <p14:sldId id="264"/>
            <p14:sldId id="265"/>
            <p14:sldId id="281"/>
            <p14:sldId id="266"/>
            <p14:sldId id="267"/>
            <p14:sldId id="268"/>
            <p14:sldId id="282"/>
            <p14:sldId id="283"/>
            <p14:sldId id="284"/>
            <p14:sldId id="309"/>
            <p14:sldId id="285"/>
            <p14:sldId id="286"/>
            <p14:sldId id="287"/>
            <p14:sldId id="269"/>
            <p14:sldId id="273"/>
            <p14:sldId id="270"/>
            <p14:sldId id="271"/>
            <p14:sldId id="272"/>
            <p14:sldId id="274"/>
            <p14:sldId id="275"/>
          </p14:sldIdLst>
        </p14:section>
        <p14:section name="Успешные команды" id="{26934F1F-F73F-40B5-BB68-92874BF16FF9}">
          <p14:sldIdLst>
            <p14:sldId id="310"/>
            <p14:sldId id="276"/>
            <p14:sldId id="277"/>
            <p14:sldId id="311"/>
          </p14:sldIdLst>
        </p14:section>
        <p14:section name="Завершение" id="{4525F350-8809-4014-846B-B9E0C23C9D12}">
          <p14:sldIdLst>
            <p14:sldId id="278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 autoAdjust="0"/>
  </p:normalViewPr>
  <p:slideViewPr>
    <p:cSldViewPr snapToGrid="0">
      <p:cViewPr>
        <p:scale>
          <a:sx n="90" d="100"/>
          <a:sy n="90" d="100"/>
        </p:scale>
        <p:origin x="-58" y="-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2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9D9F94-1141-487E-A414-542DE1B2E78B}" type="doc">
      <dgm:prSet loTypeId="urn:microsoft.com/office/officeart/2005/8/layout/cycle6" loCatId="relationship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2832879-0C1B-45A7-96DB-479D65E538E1}">
      <dgm:prSet phldrT="[Текст]" custT="1"/>
      <dgm:spPr/>
      <dgm:t>
        <a:bodyPr/>
        <a:lstStyle/>
        <a:p>
          <a:r>
            <a:rPr lang="ru-RU" sz="2000" dirty="0" smtClean="0"/>
            <a:t>Герой (Мотиватор)</a:t>
          </a:r>
          <a:endParaRPr lang="ru-RU" sz="2000" dirty="0"/>
        </a:p>
      </dgm:t>
    </dgm:pt>
    <dgm:pt modelId="{998B80E2-29A2-43F3-BFC3-6A718FA2271F}" type="parTrans" cxnId="{A789AB67-1364-4DDB-8A4F-629D4E740E2D}">
      <dgm:prSet/>
      <dgm:spPr/>
      <dgm:t>
        <a:bodyPr/>
        <a:lstStyle/>
        <a:p>
          <a:endParaRPr lang="ru-RU"/>
        </a:p>
      </dgm:t>
    </dgm:pt>
    <dgm:pt modelId="{642F8242-04C7-4FAB-9C4B-197808056D2C}" type="sibTrans" cxnId="{A789AB67-1364-4DDB-8A4F-629D4E740E2D}">
      <dgm:prSet/>
      <dgm:spPr/>
      <dgm:t>
        <a:bodyPr/>
        <a:lstStyle/>
        <a:p>
          <a:endParaRPr lang="ru-RU"/>
        </a:p>
      </dgm:t>
    </dgm:pt>
    <dgm:pt modelId="{1A77EDE5-E63D-413B-9C4C-D119CC1F5FCB}">
      <dgm:prSet phldrT="[Текст]" custT="1"/>
      <dgm:spPr/>
      <dgm:t>
        <a:bodyPr/>
        <a:lstStyle/>
        <a:p>
          <a:r>
            <a:rPr lang="ru-RU" sz="1800" dirty="0" smtClean="0"/>
            <a:t>Прагматик (Координатор)</a:t>
          </a:r>
          <a:endParaRPr lang="ru-RU" sz="1800" dirty="0"/>
        </a:p>
      </dgm:t>
    </dgm:pt>
    <dgm:pt modelId="{26A0782F-A06D-4A4F-8689-FB445B8D19F3}" type="parTrans" cxnId="{F64A7B72-1014-4D65-A73E-23442D3E9CE2}">
      <dgm:prSet/>
      <dgm:spPr/>
      <dgm:t>
        <a:bodyPr/>
        <a:lstStyle/>
        <a:p>
          <a:endParaRPr lang="ru-RU"/>
        </a:p>
      </dgm:t>
    </dgm:pt>
    <dgm:pt modelId="{87EF17AC-3294-470C-B38D-307A8DAE424D}" type="sibTrans" cxnId="{F64A7B72-1014-4D65-A73E-23442D3E9CE2}">
      <dgm:prSet/>
      <dgm:spPr/>
      <dgm:t>
        <a:bodyPr/>
        <a:lstStyle/>
        <a:p>
          <a:endParaRPr lang="ru-RU"/>
        </a:p>
      </dgm:t>
    </dgm:pt>
    <dgm:pt modelId="{1DB86F36-EE49-44B6-B906-60DAB6CAD1F0}">
      <dgm:prSet phldrT="[Текст]" custT="1"/>
      <dgm:spPr/>
      <dgm:t>
        <a:bodyPr/>
        <a:lstStyle/>
        <a:p>
          <a:r>
            <a:rPr lang="ru-RU" sz="2000" dirty="0" smtClean="0"/>
            <a:t>Рабочая пчелка (</a:t>
          </a:r>
          <a:r>
            <a:rPr lang="ru-RU" sz="2000" dirty="0" err="1" smtClean="0"/>
            <a:t>Трудоголик</a:t>
          </a:r>
          <a:r>
            <a:rPr lang="ru-RU" sz="2000" dirty="0" smtClean="0"/>
            <a:t>)</a:t>
          </a:r>
          <a:endParaRPr lang="ru-RU" sz="2000" dirty="0"/>
        </a:p>
      </dgm:t>
    </dgm:pt>
    <dgm:pt modelId="{AFB4FB4B-D2B6-4616-A1A1-A07CB995922E}" type="parTrans" cxnId="{7C8C381B-08CA-46A7-B2F8-4C4AA9A6B85B}">
      <dgm:prSet/>
      <dgm:spPr/>
      <dgm:t>
        <a:bodyPr/>
        <a:lstStyle/>
        <a:p>
          <a:endParaRPr lang="ru-RU"/>
        </a:p>
      </dgm:t>
    </dgm:pt>
    <dgm:pt modelId="{AC8E6E62-DE29-4BA9-9F59-A9DE192B1FC1}" type="sibTrans" cxnId="{7C8C381B-08CA-46A7-B2F8-4C4AA9A6B85B}">
      <dgm:prSet/>
      <dgm:spPr/>
      <dgm:t>
        <a:bodyPr/>
        <a:lstStyle/>
        <a:p>
          <a:endParaRPr lang="ru-RU"/>
        </a:p>
      </dgm:t>
    </dgm:pt>
    <dgm:pt modelId="{2959A6DF-FEB3-4E75-B053-0197F2966D4A}">
      <dgm:prSet custT="1"/>
      <dgm:spPr/>
      <dgm:t>
        <a:bodyPr/>
        <a:lstStyle/>
        <a:p>
          <a:r>
            <a:rPr lang="ru-RU" sz="2000" dirty="0" smtClean="0"/>
            <a:t>Контролер</a:t>
          </a:r>
          <a:endParaRPr lang="ru-RU" sz="2000" dirty="0"/>
        </a:p>
      </dgm:t>
    </dgm:pt>
    <dgm:pt modelId="{E2F2BABE-096F-4936-B85D-7784C08B40F3}" type="parTrans" cxnId="{13C89874-7246-45FD-9F4C-8C4AD39C91D6}">
      <dgm:prSet/>
      <dgm:spPr/>
      <dgm:t>
        <a:bodyPr/>
        <a:lstStyle/>
        <a:p>
          <a:endParaRPr lang="ru-RU"/>
        </a:p>
      </dgm:t>
    </dgm:pt>
    <dgm:pt modelId="{FDAC791A-F336-43F4-A933-3F19DD322B97}" type="sibTrans" cxnId="{13C89874-7246-45FD-9F4C-8C4AD39C91D6}">
      <dgm:prSet/>
      <dgm:spPr/>
      <dgm:t>
        <a:bodyPr/>
        <a:lstStyle/>
        <a:p>
          <a:endParaRPr lang="ru-RU"/>
        </a:p>
      </dgm:t>
    </dgm:pt>
    <dgm:pt modelId="{6B9FDF91-E671-422E-954D-E3AEA89B0E0C}">
      <dgm:prSet custT="1"/>
      <dgm:spPr/>
      <dgm:t>
        <a:bodyPr/>
        <a:lstStyle/>
        <a:p>
          <a:r>
            <a:rPr lang="ru-RU" sz="2000" dirty="0" smtClean="0"/>
            <a:t>Вдохновитель</a:t>
          </a:r>
          <a:endParaRPr lang="ru-RU" sz="2000" dirty="0"/>
        </a:p>
      </dgm:t>
    </dgm:pt>
    <dgm:pt modelId="{E441E752-7D4A-4FD1-B560-72EEB0375E57}" type="parTrans" cxnId="{C557618D-5982-4E27-8784-F5215CF2209E}">
      <dgm:prSet/>
      <dgm:spPr/>
      <dgm:t>
        <a:bodyPr/>
        <a:lstStyle/>
        <a:p>
          <a:endParaRPr lang="ru-RU"/>
        </a:p>
      </dgm:t>
    </dgm:pt>
    <dgm:pt modelId="{14C8268D-380A-42D4-A66E-C26CAB29A7CE}" type="sibTrans" cxnId="{C557618D-5982-4E27-8784-F5215CF2209E}">
      <dgm:prSet/>
      <dgm:spPr/>
      <dgm:t>
        <a:bodyPr/>
        <a:lstStyle/>
        <a:p>
          <a:endParaRPr lang="ru-RU"/>
        </a:p>
      </dgm:t>
    </dgm:pt>
    <dgm:pt modelId="{8F95C942-4745-4FDF-B5F4-F9A0E236C2FC}">
      <dgm:prSet custT="1"/>
      <dgm:spPr/>
      <dgm:t>
        <a:bodyPr/>
        <a:lstStyle/>
        <a:p>
          <a:r>
            <a:rPr lang="ru-RU" sz="2000" dirty="0" smtClean="0"/>
            <a:t>Аналитик</a:t>
          </a:r>
          <a:endParaRPr lang="ru-RU" sz="2000" dirty="0"/>
        </a:p>
      </dgm:t>
    </dgm:pt>
    <dgm:pt modelId="{544D941E-7BFB-43B9-A5B1-5CD11E792D92}" type="parTrans" cxnId="{C9792787-2718-469D-8204-BF9BE9F06821}">
      <dgm:prSet/>
      <dgm:spPr/>
      <dgm:t>
        <a:bodyPr/>
        <a:lstStyle/>
        <a:p>
          <a:endParaRPr lang="ru-RU"/>
        </a:p>
      </dgm:t>
    </dgm:pt>
    <dgm:pt modelId="{4E7E1771-35FE-4BDA-BCB0-62B9F9F28E9A}" type="sibTrans" cxnId="{C9792787-2718-469D-8204-BF9BE9F06821}">
      <dgm:prSet/>
      <dgm:spPr/>
      <dgm:t>
        <a:bodyPr/>
        <a:lstStyle/>
        <a:p>
          <a:endParaRPr lang="ru-RU"/>
        </a:p>
      </dgm:t>
    </dgm:pt>
    <dgm:pt modelId="{7C56BFED-6069-4641-ADC0-CC6029721047}">
      <dgm:prSet custT="1"/>
      <dgm:spPr/>
      <dgm:t>
        <a:bodyPr/>
        <a:lstStyle/>
        <a:p>
          <a:r>
            <a:rPr lang="ru-RU" sz="2000" dirty="0" smtClean="0"/>
            <a:t>Поисковик</a:t>
          </a:r>
          <a:endParaRPr lang="ru-RU" sz="2000" dirty="0"/>
        </a:p>
      </dgm:t>
    </dgm:pt>
    <dgm:pt modelId="{B3113BEA-6F7F-40AA-9DAC-55E64EA8E652}" type="parTrans" cxnId="{1C2C41D8-C361-4206-A82B-2DF9AA086ADA}">
      <dgm:prSet/>
      <dgm:spPr/>
      <dgm:t>
        <a:bodyPr/>
        <a:lstStyle/>
        <a:p>
          <a:endParaRPr lang="ru-RU"/>
        </a:p>
      </dgm:t>
    </dgm:pt>
    <dgm:pt modelId="{D17E5723-4F31-4C0F-92C6-DE9892551A13}" type="sibTrans" cxnId="{1C2C41D8-C361-4206-A82B-2DF9AA086ADA}">
      <dgm:prSet/>
      <dgm:spPr/>
      <dgm:t>
        <a:bodyPr/>
        <a:lstStyle/>
        <a:p>
          <a:endParaRPr lang="ru-RU"/>
        </a:p>
      </dgm:t>
    </dgm:pt>
    <dgm:pt modelId="{33DCEA5B-2278-4A14-AAA0-BB8C73FC271A}">
      <dgm:prSet custT="1"/>
      <dgm:spPr/>
      <dgm:t>
        <a:bodyPr/>
        <a:lstStyle/>
        <a:p>
          <a:r>
            <a:rPr lang="ru-RU" sz="2000" dirty="0" smtClean="0"/>
            <a:t>Генератор идей</a:t>
          </a:r>
          <a:endParaRPr lang="ru-RU" sz="2000" dirty="0"/>
        </a:p>
      </dgm:t>
    </dgm:pt>
    <dgm:pt modelId="{5A18C90B-DFCE-4F33-A6D8-871A002EDD8C}" type="parTrans" cxnId="{BFC5C641-F26E-4B19-B71A-C424179A7C94}">
      <dgm:prSet/>
      <dgm:spPr/>
      <dgm:t>
        <a:bodyPr/>
        <a:lstStyle/>
        <a:p>
          <a:endParaRPr lang="ru-RU"/>
        </a:p>
      </dgm:t>
    </dgm:pt>
    <dgm:pt modelId="{19FCBF8B-3D36-4181-BD16-FEFCAE704A75}" type="sibTrans" cxnId="{BFC5C641-F26E-4B19-B71A-C424179A7C94}">
      <dgm:prSet/>
      <dgm:spPr/>
      <dgm:t>
        <a:bodyPr/>
        <a:lstStyle/>
        <a:p>
          <a:endParaRPr lang="ru-RU"/>
        </a:p>
      </dgm:t>
    </dgm:pt>
    <dgm:pt modelId="{FDEAB18B-C3E3-4825-9DFE-893FCA2F146A}" type="pres">
      <dgm:prSet presAssocID="{D09D9F94-1141-487E-A414-542DE1B2E78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CA40ED-7E77-426C-AD8A-D5A8F92FF542}" type="pres">
      <dgm:prSet presAssocID="{F2832879-0C1B-45A7-96DB-479D65E538E1}" presName="node" presStyleLbl="node1" presStyleIdx="0" presStyleCnt="8" custScaleX="163651" custRadScaleRad="99634" custRadScaleInc="-2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AA7DF-D297-4D17-99AF-40D67104F713}" type="pres">
      <dgm:prSet presAssocID="{F2832879-0C1B-45A7-96DB-479D65E538E1}" presName="spNode" presStyleCnt="0"/>
      <dgm:spPr/>
    </dgm:pt>
    <dgm:pt modelId="{722C430A-C864-476F-9B35-9DC1887BE0E2}" type="pres">
      <dgm:prSet presAssocID="{642F8242-04C7-4FAB-9C4B-197808056D2C}" presName="sibTrans" presStyleLbl="sibTrans1D1" presStyleIdx="0" presStyleCnt="8"/>
      <dgm:spPr/>
      <dgm:t>
        <a:bodyPr/>
        <a:lstStyle/>
        <a:p>
          <a:endParaRPr lang="ru-RU"/>
        </a:p>
      </dgm:t>
    </dgm:pt>
    <dgm:pt modelId="{A72EBA8E-38DC-439D-9EE4-849A5426D050}" type="pres">
      <dgm:prSet presAssocID="{1A77EDE5-E63D-413B-9C4C-D119CC1F5FCB}" presName="node" presStyleLbl="node1" presStyleIdx="1" presStyleCnt="8" custScaleX="158125" custRadScaleRad="104068" custRadScaleInc="711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6997F7-B3C0-49B2-AFC4-BCAA0A45D766}" type="pres">
      <dgm:prSet presAssocID="{1A77EDE5-E63D-413B-9C4C-D119CC1F5FCB}" presName="spNode" presStyleCnt="0"/>
      <dgm:spPr/>
    </dgm:pt>
    <dgm:pt modelId="{8D24A86C-DDB2-4669-9ADD-3667E6F29E07}" type="pres">
      <dgm:prSet presAssocID="{87EF17AC-3294-470C-B38D-307A8DAE424D}" presName="sibTrans" presStyleLbl="sibTrans1D1" presStyleIdx="1" presStyleCnt="8"/>
      <dgm:spPr/>
      <dgm:t>
        <a:bodyPr/>
        <a:lstStyle/>
        <a:p>
          <a:endParaRPr lang="ru-RU"/>
        </a:p>
      </dgm:t>
    </dgm:pt>
    <dgm:pt modelId="{7417739D-552A-4BEB-ACF3-4BAB68BC8F83}" type="pres">
      <dgm:prSet presAssocID="{1DB86F36-EE49-44B6-B906-60DAB6CAD1F0}" presName="node" presStyleLbl="node1" presStyleIdx="2" presStyleCnt="8" custScaleX="158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B4BA3-4224-46CF-9B4A-D2D5F433BB85}" type="pres">
      <dgm:prSet presAssocID="{1DB86F36-EE49-44B6-B906-60DAB6CAD1F0}" presName="spNode" presStyleCnt="0"/>
      <dgm:spPr/>
    </dgm:pt>
    <dgm:pt modelId="{92D66323-63BB-4F4F-86BD-B66BE7AE3884}" type="pres">
      <dgm:prSet presAssocID="{AC8E6E62-DE29-4BA9-9F59-A9DE192B1FC1}" presName="sibTrans" presStyleLbl="sibTrans1D1" presStyleIdx="2" presStyleCnt="8"/>
      <dgm:spPr/>
      <dgm:t>
        <a:bodyPr/>
        <a:lstStyle/>
        <a:p>
          <a:endParaRPr lang="ru-RU"/>
        </a:p>
      </dgm:t>
    </dgm:pt>
    <dgm:pt modelId="{62125232-F198-4712-BB14-EEF78B3563EF}" type="pres">
      <dgm:prSet presAssocID="{2959A6DF-FEB3-4E75-B053-0197F2966D4A}" presName="node" presStyleLbl="node1" presStyleIdx="3" presStyleCnt="8" custScaleX="134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A218F-43AA-4CF3-BE9D-62991997E362}" type="pres">
      <dgm:prSet presAssocID="{2959A6DF-FEB3-4E75-B053-0197F2966D4A}" presName="spNode" presStyleCnt="0"/>
      <dgm:spPr/>
    </dgm:pt>
    <dgm:pt modelId="{E3E17CB0-85C9-4637-AF73-06748C29B3E9}" type="pres">
      <dgm:prSet presAssocID="{FDAC791A-F336-43F4-A933-3F19DD322B97}" presName="sibTrans" presStyleLbl="sibTrans1D1" presStyleIdx="3" presStyleCnt="8"/>
      <dgm:spPr/>
      <dgm:t>
        <a:bodyPr/>
        <a:lstStyle/>
        <a:p>
          <a:endParaRPr lang="ru-RU"/>
        </a:p>
      </dgm:t>
    </dgm:pt>
    <dgm:pt modelId="{31968FEB-9F41-425B-974F-959B946052C4}" type="pres">
      <dgm:prSet presAssocID="{6B9FDF91-E671-422E-954D-E3AEA89B0E0C}" presName="node" presStyleLbl="node1" presStyleIdx="4" presStyleCnt="8" custScaleX="183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F60FF1-C211-4063-A12D-17E2058D8E2A}" type="pres">
      <dgm:prSet presAssocID="{6B9FDF91-E671-422E-954D-E3AEA89B0E0C}" presName="spNode" presStyleCnt="0"/>
      <dgm:spPr/>
    </dgm:pt>
    <dgm:pt modelId="{D665E357-37E4-46C2-8B48-4E107FC7A1B8}" type="pres">
      <dgm:prSet presAssocID="{14C8268D-380A-42D4-A66E-C26CAB29A7CE}" presName="sibTrans" presStyleLbl="sibTrans1D1" presStyleIdx="4" presStyleCnt="8"/>
      <dgm:spPr/>
      <dgm:t>
        <a:bodyPr/>
        <a:lstStyle/>
        <a:p>
          <a:endParaRPr lang="ru-RU"/>
        </a:p>
      </dgm:t>
    </dgm:pt>
    <dgm:pt modelId="{892B560B-72F4-426C-A0C7-23305C1B3E65}" type="pres">
      <dgm:prSet presAssocID="{8F95C942-4745-4FDF-B5F4-F9A0E236C2FC}" presName="node" presStyleLbl="node1" presStyleIdx="5" presStyleCnt="8" custScaleX="134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984D2-9458-4555-B969-AAAD164E5955}" type="pres">
      <dgm:prSet presAssocID="{8F95C942-4745-4FDF-B5F4-F9A0E236C2FC}" presName="spNode" presStyleCnt="0"/>
      <dgm:spPr/>
    </dgm:pt>
    <dgm:pt modelId="{24610FD6-D6E1-402C-BD81-79BD37386588}" type="pres">
      <dgm:prSet presAssocID="{4E7E1771-35FE-4BDA-BCB0-62B9F9F28E9A}" presName="sibTrans" presStyleLbl="sibTrans1D1" presStyleIdx="5" presStyleCnt="8"/>
      <dgm:spPr/>
      <dgm:t>
        <a:bodyPr/>
        <a:lstStyle/>
        <a:p>
          <a:endParaRPr lang="ru-RU"/>
        </a:p>
      </dgm:t>
    </dgm:pt>
    <dgm:pt modelId="{EC79E99E-8454-4D67-8C5C-9AC4D78CEDB5}" type="pres">
      <dgm:prSet presAssocID="{7C56BFED-6069-4641-ADC0-CC6029721047}" presName="node" presStyleLbl="node1" presStyleIdx="6" presStyleCnt="8" custScaleX="134625" custRadScaleRad="102151" custRadScaleInc="-430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45D602-8F25-4160-AAF8-2CD3698C74A3}" type="pres">
      <dgm:prSet presAssocID="{7C56BFED-6069-4641-ADC0-CC6029721047}" presName="spNode" presStyleCnt="0"/>
      <dgm:spPr/>
    </dgm:pt>
    <dgm:pt modelId="{2568DF1B-0FC5-4D63-A68C-F0BF2E978E0E}" type="pres">
      <dgm:prSet presAssocID="{D17E5723-4F31-4C0F-92C6-DE9892551A13}" presName="sibTrans" presStyleLbl="sibTrans1D1" presStyleIdx="6" presStyleCnt="8"/>
      <dgm:spPr/>
      <dgm:t>
        <a:bodyPr/>
        <a:lstStyle/>
        <a:p>
          <a:endParaRPr lang="ru-RU"/>
        </a:p>
      </dgm:t>
    </dgm:pt>
    <dgm:pt modelId="{D6D7B832-513F-470E-BF77-D1D888278321}" type="pres">
      <dgm:prSet presAssocID="{33DCEA5B-2278-4A14-AAA0-BB8C73FC271A}" presName="node" presStyleLbl="node1" presStyleIdx="7" presStyleCnt="8" custScaleX="134625" custRadScaleRad="98366" custRadScaleInc="-69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7EB0DC-BF6F-42A6-AB86-D4D95DFF980A}" type="pres">
      <dgm:prSet presAssocID="{33DCEA5B-2278-4A14-AAA0-BB8C73FC271A}" presName="spNode" presStyleCnt="0"/>
      <dgm:spPr/>
    </dgm:pt>
    <dgm:pt modelId="{3C6E9298-AFD4-4CEE-9DA7-0A9B239F0E32}" type="pres">
      <dgm:prSet presAssocID="{19FCBF8B-3D36-4181-BD16-FEFCAE704A75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B73B882E-9133-4402-86C4-CFCC68914368}" type="presOf" srcId="{7C56BFED-6069-4641-ADC0-CC6029721047}" destId="{EC79E99E-8454-4D67-8C5C-9AC4D78CEDB5}" srcOrd="0" destOrd="0" presId="urn:microsoft.com/office/officeart/2005/8/layout/cycle6"/>
    <dgm:cxn modelId="{F01D6575-6F23-4F5B-9254-8547D542928E}" type="presOf" srcId="{87EF17AC-3294-470C-B38D-307A8DAE424D}" destId="{8D24A86C-DDB2-4669-9ADD-3667E6F29E07}" srcOrd="0" destOrd="0" presId="urn:microsoft.com/office/officeart/2005/8/layout/cycle6"/>
    <dgm:cxn modelId="{1C2C41D8-C361-4206-A82B-2DF9AA086ADA}" srcId="{D09D9F94-1141-487E-A414-542DE1B2E78B}" destId="{7C56BFED-6069-4641-ADC0-CC6029721047}" srcOrd="6" destOrd="0" parTransId="{B3113BEA-6F7F-40AA-9DAC-55E64EA8E652}" sibTransId="{D17E5723-4F31-4C0F-92C6-DE9892551A13}"/>
    <dgm:cxn modelId="{F64A7B72-1014-4D65-A73E-23442D3E9CE2}" srcId="{D09D9F94-1141-487E-A414-542DE1B2E78B}" destId="{1A77EDE5-E63D-413B-9C4C-D119CC1F5FCB}" srcOrd="1" destOrd="0" parTransId="{26A0782F-A06D-4A4F-8689-FB445B8D19F3}" sibTransId="{87EF17AC-3294-470C-B38D-307A8DAE424D}"/>
    <dgm:cxn modelId="{BFC5C641-F26E-4B19-B71A-C424179A7C94}" srcId="{D09D9F94-1141-487E-A414-542DE1B2E78B}" destId="{33DCEA5B-2278-4A14-AAA0-BB8C73FC271A}" srcOrd="7" destOrd="0" parTransId="{5A18C90B-DFCE-4F33-A6D8-871A002EDD8C}" sibTransId="{19FCBF8B-3D36-4181-BD16-FEFCAE704A75}"/>
    <dgm:cxn modelId="{7F520353-1BBE-47A3-B442-9AEA7C2AF6CE}" type="presOf" srcId="{D17E5723-4F31-4C0F-92C6-DE9892551A13}" destId="{2568DF1B-0FC5-4D63-A68C-F0BF2E978E0E}" srcOrd="0" destOrd="0" presId="urn:microsoft.com/office/officeart/2005/8/layout/cycle6"/>
    <dgm:cxn modelId="{75AC227E-5A68-41AF-A4A6-53A9F577AFD5}" type="presOf" srcId="{AC8E6E62-DE29-4BA9-9F59-A9DE192B1FC1}" destId="{92D66323-63BB-4F4F-86BD-B66BE7AE3884}" srcOrd="0" destOrd="0" presId="urn:microsoft.com/office/officeart/2005/8/layout/cycle6"/>
    <dgm:cxn modelId="{A789AB67-1364-4DDB-8A4F-629D4E740E2D}" srcId="{D09D9F94-1141-487E-A414-542DE1B2E78B}" destId="{F2832879-0C1B-45A7-96DB-479D65E538E1}" srcOrd="0" destOrd="0" parTransId="{998B80E2-29A2-43F3-BFC3-6A718FA2271F}" sibTransId="{642F8242-04C7-4FAB-9C4B-197808056D2C}"/>
    <dgm:cxn modelId="{A07A7B85-9199-4140-A5A0-2BDC96080AA3}" type="presOf" srcId="{2959A6DF-FEB3-4E75-B053-0197F2966D4A}" destId="{62125232-F198-4712-BB14-EEF78B3563EF}" srcOrd="0" destOrd="0" presId="urn:microsoft.com/office/officeart/2005/8/layout/cycle6"/>
    <dgm:cxn modelId="{927B51C1-F4B3-4E7C-9D15-335E130B9025}" type="presOf" srcId="{33DCEA5B-2278-4A14-AAA0-BB8C73FC271A}" destId="{D6D7B832-513F-470E-BF77-D1D888278321}" srcOrd="0" destOrd="0" presId="urn:microsoft.com/office/officeart/2005/8/layout/cycle6"/>
    <dgm:cxn modelId="{C557618D-5982-4E27-8784-F5215CF2209E}" srcId="{D09D9F94-1141-487E-A414-542DE1B2E78B}" destId="{6B9FDF91-E671-422E-954D-E3AEA89B0E0C}" srcOrd="4" destOrd="0" parTransId="{E441E752-7D4A-4FD1-B560-72EEB0375E57}" sibTransId="{14C8268D-380A-42D4-A66E-C26CAB29A7CE}"/>
    <dgm:cxn modelId="{C882F479-8BAD-4ED9-A737-945166F1880F}" type="presOf" srcId="{1DB86F36-EE49-44B6-B906-60DAB6CAD1F0}" destId="{7417739D-552A-4BEB-ACF3-4BAB68BC8F83}" srcOrd="0" destOrd="0" presId="urn:microsoft.com/office/officeart/2005/8/layout/cycle6"/>
    <dgm:cxn modelId="{E251ECF2-27F0-4484-9EB2-6DA26B5D7778}" type="presOf" srcId="{D09D9F94-1141-487E-A414-542DE1B2E78B}" destId="{FDEAB18B-C3E3-4825-9DFE-893FCA2F146A}" srcOrd="0" destOrd="0" presId="urn:microsoft.com/office/officeart/2005/8/layout/cycle6"/>
    <dgm:cxn modelId="{71DD2AA4-6FEE-4357-871C-863463AF0464}" type="presOf" srcId="{F2832879-0C1B-45A7-96DB-479D65E538E1}" destId="{EBCA40ED-7E77-426C-AD8A-D5A8F92FF542}" srcOrd="0" destOrd="0" presId="urn:microsoft.com/office/officeart/2005/8/layout/cycle6"/>
    <dgm:cxn modelId="{466BE9BA-D30F-4367-B3A0-ED63734DE2B9}" type="presOf" srcId="{19FCBF8B-3D36-4181-BD16-FEFCAE704A75}" destId="{3C6E9298-AFD4-4CEE-9DA7-0A9B239F0E32}" srcOrd="0" destOrd="0" presId="urn:microsoft.com/office/officeart/2005/8/layout/cycle6"/>
    <dgm:cxn modelId="{43EB25A9-716D-497D-966F-E858242CC2D9}" type="presOf" srcId="{6B9FDF91-E671-422E-954D-E3AEA89B0E0C}" destId="{31968FEB-9F41-425B-974F-959B946052C4}" srcOrd="0" destOrd="0" presId="urn:microsoft.com/office/officeart/2005/8/layout/cycle6"/>
    <dgm:cxn modelId="{7C8C381B-08CA-46A7-B2F8-4C4AA9A6B85B}" srcId="{D09D9F94-1141-487E-A414-542DE1B2E78B}" destId="{1DB86F36-EE49-44B6-B906-60DAB6CAD1F0}" srcOrd="2" destOrd="0" parTransId="{AFB4FB4B-D2B6-4616-A1A1-A07CB995922E}" sibTransId="{AC8E6E62-DE29-4BA9-9F59-A9DE192B1FC1}"/>
    <dgm:cxn modelId="{2CEC8DE3-AD31-470E-866E-81F0CA7FE18B}" type="presOf" srcId="{1A77EDE5-E63D-413B-9C4C-D119CC1F5FCB}" destId="{A72EBA8E-38DC-439D-9EE4-849A5426D050}" srcOrd="0" destOrd="0" presId="urn:microsoft.com/office/officeart/2005/8/layout/cycle6"/>
    <dgm:cxn modelId="{EDAC4F82-4C8F-4464-B2F7-BE558A9E010B}" type="presOf" srcId="{FDAC791A-F336-43F4-A933-3F19DD322B97}" destId="{E3E17CB0-85C9-4637-AF73-06748C29B3E9}" srcOrd="0" destOrd="0" presId="urn:microsoft.com/office/officeart/2005/8/layout/cycle6"/>
    <dgm:cxn modelId="{1EA199B7-28E3-404C-A673-5CD3EC072326}" type="presOf" srcId="{14C8268D-380A-42D4-A66E-C26CAB29A7CE}" destId="{D665E357-37E4-46C2-8B48-4E107FC7A1B8}" srcOrd="0" destOrd="0" presId="urn:microsoft.com/office/officeart/2005/8/layout/cycle6"/>
    <dgm:cxn modelId="{13C89874-7246-45FD-9F4C-8C4AD39C91D6}" srcId="{D09D9F94-1141-487E-A414-542DE1B2E78B}" destId="{2959A6DF-FEB3-4E75-B053-0197F2966D4A}" srcOrd="3" destOrd="0" parTransId="{E2F2BABE-096F-4936-B85D-7784C08B40F3}" sibTransId="{FDAC791A-F336-43F4-A933-3F19DD322B97}"/>
    <dgm:cxn modelId="{46EA5EC0-11E3-4D62-B3A5-CBF26BADA5FC}" type="presOf" srcId="{8F95C942-4745-4FDF-B5F4-F9A0E236C2FC}" destId="{892B560B-72F4-426C-A0C7-23305C1B3E65}" srcOrd="0" destOrd="0" presId="urn:microsoft.com/office/officeart/2005/8/layout/cycle6"/>
    <dgm:cxn modelId="{5DA9816C-57B6-49BC-AAED-66CCC7B03484}" type="presOf" srcId="{4E7E1771-35FE-4BDA-BCB0-62B9F9F28E9A}" destId="{24610FD6-D6E1-402C-BD81-79BD37386588}" srcOrd="0" destOrd="0" presId="urn:microsoft.com/office/officeart/2005/8/layout/cycle6"/>
    <dgm:cxn modelId="{C9792787-2718-469D-8204-BF9BE9F06821}" srcId="{D09D9F94-1141-487E-A414-542DE1B2E78B}" destId="{8F95C942-4745-4FDF-B5F4-F9A0E236C2FC}" srcOrd="5" destOrd="0" parTransId="{544D941E-7BFB-43B9-A5B1-5CD11E792D92}" sibTransId="{4E7E1771-35FE-4BDA-BCB0-62B9F9F28E9A}"/>
    <dgm:cxn modelId="{D0CC7405-4D7F-411B-BC59-9F1B1FBB36CF}" type="presOf" srcId="{642F8242-04C7-4FAB-9C4B-197808056D2C}" destId="{722C430A-C864-476F-9B35-9DC1887BE0E2}" srcOrd="0" destOrd="0" presId="urn:microsoft.com/office/officeart/2005/8/layout/cycle6"/>
    <dgm:cxn modelId="{C16D7A4F-DF35-45C3-8071-84A8DF4994A5}" type="presParOf" srcId="{FDEAB18B-C3E3-4825-9DFE-893FCA2F146A}" destId="{EBCA40ED-7E77-426C-AD8A-D5A8F92FF542}" srcOrd="0" destOrd="0" presId="urn:microsoft.com/office/officeart/2005/8/layout/cycle6"/>
    <dgm:cxn modelId="{6AF6C50E-F184-4FC8-BBFD-6B0610664F0F}" type="presParOf" srcId="{FDEAB18B-C3E3-4825-9DFE-893FCA2F146A}" destId="{1A5AA7DF-D297-4D17-99AF-40D67104F713}" srcOrd="1" destOrd="0" presId="urn:microsoft.com/office/officeart/2005/8/layout/cycle6"/>
    <dgm:cxn modelId="{26A24C2C-EF71-4400-9A02-86657F36079F}" type="presParOf" srcId="{FDEAB18B-C3E3-4825-9DFE-893FCA2F146A}" destId="{722C430A-C864-476F-9B35-9DC1887BE0E2}" srcOrd="2" destOrd="0" presId="urn:microsoft.com/office/officeart/2005/8/layout/cycle6"/>
    <dgm:cxn modelId="{9D9CAA11-EDFA-4838-87BF-C70BDE49F684}" type="presParOf" srcId="{FDEAB18B-C3E3-4825-9DFE-893FCA2F146A}" destId="{A72EBA8E-38DC-439D-9EE4-849A5426D050}" srcOrd="3" destOrd="0" presId="urn:microsoft.com/office/officeart/2005/8/layout/cycle6"/>
    <dgm:cxn modelId="{0DC70820-0E0B-469B-B4BF-5F12866C5077}" type="presParOf" srcId="{FDEAB18B-C3E3-4825-9DFE-893FCA2F146A}" destId="{796997F7-B3C0-49B2-AFC4-BCAA0A45D766}" srcOrd="4" destOrd="0" presId="urn:microsoft.com/office/officeart/2005/8/layout/cycle6"/>
    <dgm:cxn modelId="{D3DB3039-4F71-4484-B4CE-3E365D475BBD}" type="presParOf" srcId="{FDEAB18B-C3E3-4825-9DFE-893FCA2F146A}" destId="{8D24A86C-DDB2-4669-9ADD-3667E6F29E07}" srcOrd="5" destOrd="0" presId="urn:microsoft.com/office/officeart/2005/8/layout/cycle6"/>
    <dgm:cxn modelId="{17163B92-4536-4896-9184-012C4B589DF6}" type="presParOf" srcId="{FDEAB18B-C3E3-4825-9DFE-893FCA2F146A}" destId="{7417739D-552A-4BEB-ACF3-4BAB68BC8F83}" srcOrd="6" destOrd="0" presId="urn:microsoft.com/office/officeart/2005/8/layout/cycle6"/>
    <dgm:cxn modelId="{B9DF7561-1252-48E4-8990-838A8C1A68F2}" type="presParOf" srcId="{FDEAB18B-C3E3-4825-9DFE-893FCA2F146A}" destId="{462B4BA3-4224-46CF-9B4A-D2D5F433BB85}" srcOrd="7" destOrd="0" presId="urn:microsoft.com/office/officeart/2005/8/layout/cycle6"/>
    <dgm:cxn modelId="{B2167BF0-B40E-40AE-955B-AF1D2EE52E8A}" type="presParOf" srcId="{FDEAB18B-C3E3-4825-9DFE-893FCA2F146A}" destId="{92D66323-63BB-4F4F-86BD-B66BE7AE3884}" srcOrd="8" destOrd="0" presId="urn:microsoft.com/office/officeart/2005/8/layout/cycle6"/>
    <dgm:cxn modelId="{F8289EB2-5A8F-4A10-AF1F-C3A177C4DFE5}" type="presParOf" srcId="{FDEAB18B-C3E3-4825-9DFE-893FCA2F146A}" destId="{62125232-F198-4712-BB14-EEF78B3563EF}" srcOrd="9" destOrd="0" presId="urn:microsoft.com/office/officeart/2005/8/layout/cycle6"/>
    <dgm:cxn modelId="{0D032565-3B7C-47BA-BDC8-23E6EB1170C1}" type="presParOf" srcId="{FDEAB18B-C3E3-4825-9DFE-893FCA2F146A}" destId="{DAEA218F-43AA-4CF3-BE9D-62991997E362}" srcOrd="10" destOrd="0" presId="urn:microsoft.com/office/officeart/2005/8/layout/cycle6"/>
    <dgm:cxn modelId="{947120C5-4305-4CCE-B45B-BB2674BEAB33}" type="presParOf" srcId="{FDEAB18B-C3E3-4825-9DFE-893FCA2F146A}" destId="{E3E17CB0-85C9-4637-AF73-06748C29B3E9}" srcOrd="11" destOrd="0" presId="urn:microsoft.com/office/officeart/2005/8/layout/cycle6"/>
    <dgm:cxn modelId="{17D38977-FC09-4A37-894C-3913B850D5F4}" type="presParOf" srcId="{FDEAB18B-C3E3-4825-9DFE-893FCA2F146A}" destId="{31968FEB-9F41-425B-974F-959B946052C4}" srcOrd="12" destOrd="0" presId="urn:microsoft.com/office/officeart/2005/8/layout/cycle6"/>
    <dgm:cxn modelId="{8441A39C-AB6E-4CE6-852D-B13E44D5E65E}" type="presParOf" srcId="{FDEAB18B-C3E3-4825-9DFE-893FCA2F146A}" destId="{12F60FF1-C211-4063-A12D-17E2058D8E2A}" srcOrd="13" destOrd="0" presId="urn:microsoft.com/office/officeart/2005/8/layout/cycle6"/>
    <dgm:cxn modelId="{4B1E8539-9B1A-4C50-A6FE-6B3C46B5D8E9}" type="presParOf" srcId="{FDEAB18B-C3E3-4825-9DFE-893FCA2F146A}" destId="{D665E357-37E4-46C2-8B48-4E107FC7A1B8}" srcOrd="14" destOrd="0" presId="urn:microsoft.com/office/officeart/2005/8/layout/cycle6"/>
    <dgm:cxn modelId="{FC00260E-4D3F-4212-A278-51CA7EDD3E5D}" type="presParOf" srcId="{FDEAB18B-C3E3-4825-9DFE-893FCA2F146A}" destId="{892B560B-72F4-426C-A0C7-23305C1B3E65}" srcOrd="15" destOrd="0" presId="urn:microsoft.com/office/officeart/2005/8/layout/cycle6"/>
    <dgm:cxn modelId="{8312A019-EF47-481C-86DD-38397DF039A2}" type="presParOf" srcId="{FDEAB18B-C3E3-4825-9DFE-893FCA2F146A}" destId="{8F7984D2-9458-4555-B969-AAAD164E5955}" srcOrd="16" destOrd="0" presId="urn:microsoft.com/office/officeart/2005/8/layout/cycle6"/>
    <dgm:cxn modelId="{B0886FDD-8D96-4EF0-B7CC-4D64FBBA9522}" type="presParOf" srcId="{FDEAB18B-C3E3-4825-9DFE-893FCA2F146A}" destId="{24610FD6-D6E1-402C-BD81-79BD37386588}" srcOrd="17" destOrd="0" presId="urn:microsoft.com/office/officeart/2005/8/layout/cycle6"/>
    <dgm:cxn modelId="{1B654505-3BB7-4F92-B33E-15B486962D30}" type="presParOf" srcId="{FDEAB18B-C3E3-4825-9DFE-893FCA2F146A}" destId="{EC79E99E-8454-4D67-8C5C-9AC4D78CEDB5}" srcOrd="18" destOrd="0" presId="urn:microsoft.com/office/officeart/2005/8/layout/cycle6"/>
    <dgm:cxn modelId="{B5A0B59F-055E-472B-8056-137946B1716A}" type="presParOf" srcId="{FDEAB18B-C3E3-4825-9DFE-893FCA2F146A}" destId="{9645D602-8F25-4160-AAF8-2CD3698C74A3}" srcOrd="19" destOrd="0" presId="urn:microsoft.com/office/officeart/2005/8/layout/cycle6"/>
    <dgm:cxn modelId="{7534C51B-5911-4C23-8FCA-42930A0E1C9C}" type="presParOf" srcId="{FDEAB18B-C3E3-4825-9DFE-893FCA2F146A}" destId="{2568DF1B-0FC5-4D63-A68C-F0BF2E978E0E}" srcOrd="20" destOrd="0" presId="urn:microsoft.com/office/officeart/2005/8/layout/cycle6"/>
    <dgm:cxn modelId="{BDD9366D-5686-43C4-974D-AC4B0F6D9688}" type="presParOf" srcId="{FDEAB18B-C3E3-4825-9DFE-893FCA2F146A}" destId="{D6D7B832-513F-470E-BF77-D1D888278321}" srcOrd="21" destOrd="0" presId="urn:microsoft.com/office/officeart/2005/8/layout/cycle6"/>
    <dgm:cxn modelId="{60C2FDDD-0C09-4C53-A72F-ADF669D53A7B}" type="presParOf" srcId="{FDEAB18B-C3E3-4825-9DFE-893FCA2F146A}" destId="{AF7EB0DC-BF6F-42A6-AB86-D4D95DFF980A}" srcOrd="22" destOrd="0" presId="urn:microsoft.com/office/officeart/2005/8/layout/cycle6"/>
    <dgm:cxn modelId="{CBF9B8A1-D9F3-4539-BCA8-B07F1BAE7FE0}" type="presParOf" srcId="{FDEAB18B-C3E3-4825-9DFE-893FCA2F146A}" destId="{3C6E9298-AFD4-4CEE-9DA7-0A9B239F0E32}" srcOrd="23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9D9F94-1141-487E-A414-542DE1B2E78B}" type="doc">
      <dgm:prSet loTypeId="urn:microsoft.com/office/officeart/2005/8/layout/cycle6" loCatId="relationship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2832879-0C1B-45A7-96DB-479D65E538E1}">
      <dgm:prSet phldrT="[Текст]" custT="1"/>
      <dgm:spPr/>
      <dgm:t>
        <a:bodyPr/>
        <a:lstStyle/>
        <a:p>
          <a:r>
            <a:rPr lang="ru-RU" sz="2000" dirty="0" smtClean="0"/>
            <a:t>Герой (Мотиватор)</a:t>
          </a:r>
          <a:endParaRPr lang="ru-RU" sz="2000" dirty="0"/>
        </a:p>
      </dgm:t>
    </dgm:pt>
    <dgm:pt modelId="{998B80E2-29A2-43F3-BFC3-6A718FA2271F}" type="parTrans" cxnId="{A789AB67-1364-4DDB-8A4F-629D4E740E2D}">
      <dgm:prSet/>
      <dgm:spPr/>
      <dgm:t>
        <a:bodyPr/>
        <a:lstStyle/>
        <a:p>
          <a:endParaRPr lang="ru-RU"/>
        </a:p>
      </dgm:t>
    </dgm:pt>
    <dgm:pt modelId="{642F8242-04C7-4FAB-9C4B-197808056D2C}" type="sibTrans" cxnId="{A789AB67-1364-4DDB-8A4F-629D4E740E2D}">
      <dgm:prSet/>
      <dgm:spPr/>
      <dgm:t>
        <a:bodyPr/>
        <a:lstStyle/>
        <a:p>
          <a:endParaRPr lang="ru-RU"/>
        </a:p>
      </dgm:t>
    </dgm:pt>
    <dgm:pt modelId="{1A77EDE5-E63D-413B-9C4C-D119CC1F5FCB}">
      <dgm:prSet phldrT="[Текст]" custT="1"/>
      <dgm:spPr/>
      <dgm:t>
        <a:bodyPr/>
        <a:lstStyle/>
        <a:p>
          <a:r>
            <a:rPr lang="ru-RU" sz="1800" dirty="0" smtClean="0"/>
            <a:t>Прагматик (Координатор)</a:t>
          </a:r>
          <a:endParaRPr lang="ru-RU" sz="1800" dirty="0"/>
        </a:p>
      </dgm:t>
    </dgm:pt>
    <dgm:pt modelId="{26A0782F-A06D-4A4F-8689-FB445B8D19F3}" type="parTrans" cxnId="{F64A7B72-1014-4D65-A73E-23442D3E9CE2}">
      <dgm:prSet/>
      <dgm:spPr/>
      <dgm:t>
        <a:bodyPr/>
        <a:lstStyle/>
        <a:p>
          <a:endParaRPr lang="ru-RU"/>
        </a:p>
      </dgm:t>
    </dgm:pt>
    <dgm:pt modelId="{87EF17AC-3294-470C-B38D-307A8DAE424D}" type="sibTrans" cxnId="{F64A7B72-1014-4D65-A73E-23442D3E9CE2}">
      <dgm:prSet/>
      <dgm:spPr/>
      <dgm:t>
        <a:bodyPr/>
        <a:lstStyle/>
        <a:p>
          <a:endParaRPr lang="ru-RU"/>
        </a:p>
      </dgm:t>
    </dgm:pt>
    <dgm:pt modelId="{1DB86F36-EE49-44B6-B906-60DAB6CAD1F0}">
      <dgm:prSet phldrT="[Текст]" custT="1"/>
      <dgm:spPr/>
      <dgm:t>
        <a:bodyPr/>
        <a:lstStyle/>
        <a:p>
          <a:r>
            <a:rPr lang="ru-RU" sz="2000" dirty="0" smtClean="0"/>
            <a:t>Рабочая пчелка (</a:t>
          </a:r>
          <a:r>
            <a:rPr lang="ru-RU" sz="2000" dirty="0" err="1" smtClean="0"/>
            <a:t>Трудоголик</a:t>
          </a:r>
          <a:r>
            <a:rPr lang="ru-RU" sz="2000" dirty="0" smtClean="0"/>
            <a:t>)</a:t>
          </a:r>
          <a:endParaRPr lang="ru-RU" sz="2000" dirty="0"/>
        </a:p>
      </dgm:t>
    </dgm:pt>
    <dgm:pt modelId="{AFB4FB4B-D2B6-4616-A1A1-A07CB995922E}" type="parTrans" cxnId="{7C8C381B-08CA-46A7-B2F8-4C4AA9A6B85B}">
      <dgm:prSet/>
      <dgm:spPr/>
      <dgm:t>
        <a:bodyPr/>
        <a:lstStyle/>
        <a:p>
          <a:endParaRPr lang="ru-RU"/>
        </a:p>
      </dgm:t>
    </dgm:pt>
    <dgm:pt modelId="{AC8E6E62-DE29-4BA9-9F59-A9DE192B1FC1}" type="sibTrans" cxnId="{7C8C381B-08CA-46A7-B2F8-4C4AA9A6B85B}">
      <dgm:prSet/>
      <dgm:spPr/>
      <dgm:t>
        <a:bodyPr/>
        <a:lstStyle/>
        <a:p>
          <a:endParaRPr lang="ru-RU"/>
        </a:p>
      </dgm:t>
    </dgm:pt>
    <dgm:pt modelId="{2959A6DF-FEB3-4E75-B053-0197F2966D4A}">
      <dgm:prSet custT="1"/>
      <dgm:spPr/>
      <dgm:t>
        <a:bodyPr/>
        <a:lstStyle/>
        <a:p>
          <a:r>
            <a:rPr lang="ru-RU" sz="2000" dirty="0" smtClean="0"/>
            <a:t>Контролер</a:t>
          </a:r>
          <a:endParaRPr lang="ru-RU" sz="2000" dirty="0"/>
        </a:p>
      </dgm:t>
    </dgm:pt>
    <dgm:pt modelId="{E2F2BABE-096F-4936-B85D-7784C08B40F3}" type="parTrans" cxnId="{13C89874-7246-45FD-9F4C-8C4AD39C91D6}">
      <dgm:prSet/>
      <dgm:spPr/>
      <dgm:t>
        <a:bodyPr/>
        <a:lstStyle/>
        <a:p>
          <a:endParaRPr lang="ru-RU"/>
        </a:p>
      </dgm:t>
    </dgm:pt>
    <dgm:pt modelId="{FDAC791A-F336-43F4-A933-3F19DD322B97}" type="sibTrans" cxnId="{13C89874-7246-45FD-9F4C-8C4AD39C91D6}">
      <dgm:prSet/>
      <dgm:spPr/>
      <dgm:t>
        <a:bodyPr/>
        <a:lstStyle/>
        <a:p>
          <a:endParaRPr lang="ru-RU"/>
        </a:p>
      </dgm:t>
    </dgm:pt>
    <dgm:pt modelId="{6B9FDF91-E671-422E-954D-E3AEA89B0E0C}">
      <dgm:prSet custT="1"/>
      <dgm:spPr/>
      <dgm:t>
        <a:bodyPr/>
        <a:lstStyle/>
        <a:p>
          <a:r>
            <a:rPr lang="ru-RU" sz="2000" dirty="0" smtClean="0"/>
            <a:t>Вдохновитель</a:t>
          </a:r>
          <a:endParaRPr lang="ru-RU" sz="2000" dirty="0"/>
        </a:p>
      </dgm:t>
    </dgm:pt>
    <dgm:pt modelId="{E441E752-7D4A-4FD1-B560-72EEB0375E57}" type="parTrans" cxnId="{C557618D-5982-4E27-8784-F5215CF2209E}">
      <dgm:prSet/>
      <dgm:spPr/>
      <dgm:t>
        <a:bodyPr/>
        <a:lstStyle/>
        <a:p>
          <a:endParaRPr lang="ru-RU"/>
        </a:p>
      </dgm:t>
    </dgm:pt>
    <dgm:pt modelId="{14C8268D-380A-42D4-A66E-C26CAB29A7CE}" type="sibTrans" cxnId="{C557618D-5982-4E27-8784-F5215CF2209E}">
      <dgm:prSet/>
      <dgm:spPr/>
      <dgm:t>
        <a:bodyPr/>
        <a:lstStyle/>
        <a:p>
          <a:endParaRPr lang="ru-RU"/>
        </a:p>
      </dgm:t>
    </dgm:pt>
    <dgm:pt modelId="{8F95C942-4745-4FDF-B5F4-F9A0E236C2FC}">
      <dgm:prSet custT="1"/>
      <dgm:spPr/>
      <dgm:t>
        <a:bodyPr/>
        <a:lstStyle/>
        <a:p>
          <a:r>
            <a:rPr lang="ru-RU" sz="2000" dirty="0" smtClean="0"/>
            <a:t>Аналитик</a:t>
          </a:r>
          <a:endParaRPr lang="ru-RU" sz="2000" dirty="0"/>
        </a:p>
      </dgm:t>
    </dgm:pt>
    <dgm:pt modelId="{544D941E-7BFB-43B9-A5B1-5CD11E792D92}" type="parTrans" cxnId="{C9792787-2718-469D-8204-BF9BE9F06821}">
      <dgm:prSet/>
      <dgm:spPr/>
      <dgm:t>
        <a:bodyPr/>
        <a:lstStyle/>
        <a:p>
          <a:endParaRPr lang="ru-RU"/>
        </a:p>
      </dgm:t>
    </dgm:pt>
    <dgm:pt modelId="{4E7E1771-35FE-4BDA-BCB0-62B9F9F28E9A}" type="sibTrans" cxnId="{C9792787-2718-469D-8204-BF9BE9F06821}">
      <dgm:prSet/>
      <dgm:spPr/>
      <dgm:t>
        <a:bodyPr/>
        <a:lstStyle/>
        <a:p>
          <a:endParaRPr lang="ru-RU"/>
        </a:p>
      </dgm:t>
    </dgm:pt>
    <dgm:pt modelId="{7C56BFED-6069-4641-ADC0-CC6029721047}">
      <dgm:prSet custT="1"/>
      <dgm:spPr/>
      <dgm:t>
        <a:bodyPr/>
        <a:lstStyle/>
        <a:p>
          <a:r>
            <a:rPr lang="ru-RU" sz="2000" dirty="0" smtClean="0"/>
            <a:t>Поисковик</a:t>
          </a:r>
          <a:endParaRPr lang="ru-RU" sz="2000" dirty="0"/>
        </a:p>
      </dgm:t>
    </dgm:pt>
    <dgm:pt modelId="{B3113BEA-6F7F-40AA-9DAC-55E64EA8E652}" type="parTrans" cxnId="{1C2C41D8-C361-4206-A82B-2DF9AA086ADA}">
      <dgm:prSet/>
      <dgm:spPr/>
      <dgm:t>
        <a:bodyPr/>
        <a:lstStyle/>
        <a:p>
          <a:endParaRPr lang="ru-RU"/>
        </a:p>
      </dgm:t>
    </dgm:pt>
    <dgm:pt modelId="{D17E5723-4F31-4C0F-92C6-DE9892551A13}" type="sibTrans" cxnId="{1C2C41D8-C361-4206-A82B-2DF9AA086ADA}">
      <dgm:prSet/>
      <dgm:spPr/>
      <dgm:t>
        <a:bodyPr/>
        <a:lstStyle/>
        <a:p>
          <a:endParaRPr lang="ru-RU"/>
        </a:p>
      </dgm:t>
    </dgm:pt>
    <dgm:pt modelId="{33DCEA5B-2278-4A14-AAA0-BB8C73FC271A}">
      <dgm:prSet custT="1"/>
      <dgm:spPr/>
      <dgm:t>
        <a:bodyPr/>
        <a:lstStyle/>
        <a:p>
          <a:r>
            <a:rPr lang="ru-RU" sz="2000" dirty="0" smtClean="0"/>
            <a:t>Генератор идей</a:t>
          </a:r>
          <a:endParaRPr lang="ru-RU" sz="2000" dirty="0"/>
        </a:p>
      </dgm:t>
    </dgm:pt>
    <dgm:pt modelId="{5A18C90B-DFCE-4F33-A6D8-871A002EDD8C}" type="parTrans" cxnId="{BFC5C641-F26E-4B19-B71A-C424179A7C94}">
      <dgm:prSet/>
      <dgm:spPr/>
      <dgm:t>
        <a:bodyPr/>
        <a:lstStyle/>
        <a:p>
          <a:endParaRPr lang="ru-RU"/>
        </a:p>
      </dgm:t>
    </dgm:pt>
    <dgm:pt modelId="{19FCBF8B-3D36-4181-BD16-FEFCAE704A75}" type="sibTrans" cxnId="{BFC5C641-F26E-4B19-B71A-C424179A7C94}">
      <dgm:prSet/>
      <dgm:spPr/>
      <dgm:t>
        <a:bodyPr/>
        <a:lstStyle/>
        <a:p>
          <a:endParaRPr lang="ru-RU"/>
        </a:p>
      </dgm:t>
    </dgm:pt>
    <dgm:pt modelId="{FDEAB18B-C3E3-4825-9DFE-893FCA2F146A}" type="pres">
      <dgm:prSet presAssocID="{D09D9F94-1141-487E-A414-542DE1B2E78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CA40ED-7E77-426C-AD8A-D5A8F92FF542}" type="pres">
      <dgm:prSet presAssocID="{F2832879-0C1B-45A7-96DB-479D65E538E1}" presName="node" presStyleLbl="node1" presStyleIdx="0" presStyleCnt="8" custScaleX="163651" custRadScaleRad="99634" custRadScaleInc="-2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AA7DF-D297-4D17-99AF-40D67104F713}" type="pres">
      <dgm:prSet presAssocID="{F2832879-0C1B-45A7-96DB-479D65E538E1}" presName="spNode" presStyleCnt="0"/>
      <dgm:spPr/>
    </dgm:pt>
    <dgm:pt modelId="{722C430A-C864-476F-9B35-9DC1887BE0E2}" type="pres">
      <dgm:prSet presAssocID="{642F8242-04C7-4FAB-9C4B-197808056D2C}" presName="sibTrans" presStyleLbl="sibTrans1D1" presStyleIdx="0" presStyleCnt="8"/>
      <dgm:spPr/>
      <dgm:t>
        <a:bodyPr/>
        <a:lstStyle/>
        <a:p>
          <a:endParaRPr lang="ru-RU"/>
        </a:p>
      </dgm:t>
    </dgm:pt>
    <dgm:pt modelId="{A72EBA8E-38DC-439D-9EE4-849A5426D050}" type="pres">
      <dgm:prSet presAssocID="{1A77EDE5-E63D-413B-9C4C-D119CC1F5FCB}" presName="node" presStyleLbl="node1" presStyleIdx="1" presStyleCnt="8" custScaleX="158125" custRadScaleRad="104068" custRadScaleInc="711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6997F7-B3C0-49B2-AFC4-BCAA0A45D766}" type="pres">
      <dgm:prSet presAssocID="{1A77EDE5-E63D-413B-9C4C-D119CC1F5FCB}" presName="spNode" presStyleCnt="0"/>
      <dgm:spPr/>
    </dgm:pt>
    <dgm:pt modelId="{8D24A86C-DDB2-4669-9ADD-3667E6F29E07}" type="pres">
      <dgm:prSet presAssocID="{87EF17AC-3294-470C-B38D-307A8DAE424D}" presName="sibTrans" presStyleLbl="sibTrans1D1" presStyleIdx="1" presStyleCnt="8"/>
      <dgm:spPr/>
      <dgm:t>
        <a:bodyPr/>
        <a:lstStyle/>
        <a:p>
          <a:endParaRPr lang="ru-RU"/>
        </a:p>
      </dgm:t>
    </dgm:pt>
    <dgm:pt modelId="{7417739D-552A-4BEB-ACF3-4BAB68BC8F83}" type="pres">
      <dgm:prSet presAssocID="{1DB86F36-EE49-44B6-B906-60DAB6CAD1F0}" presName="node" presStyleLbl="node1" presStyleIdx="2" presStyleCnt="8" custScaleX="158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B4BA3-4224-46CF-9B4A-D2D5F433BB85}" type="pres">
      <dgm:prSet presAssocID="{1DB86F36-EE49-44B6-B906-60DAB6CAD1F0}" presName="spNode" presStyleCnt="0"/>
      <dgm:spPr/>
    </dgm:pt>
    <dgm:pt modelId="{92D66323-63BB-4F4F-86BD-B66BE7AE3884}" type="pres">
      <dgm:prSet presAssocID="{AC8E6E62-DE29-4BA9-9F59-A9DE192B1FC1}" presName="sibTrans" presStyleLbl="sibTrans1D1" presStyleIdx="2" presStyleCnt="8"/>
      <dgm:spPr/>
      <dgm:t>
        <a:bodyPr/>
        <a:lstStyle/>
        <a:p>
          <a:endParaRPr lang="ru-RU"/>
        </a:p>
      </dgm:t>
    </dgm:pt>
    <dgm:pt modelId="{62125232-F198-4712-BB14-EEF78B3563EF}" type="pres">
      <dgm:prSet presAssocID="{2959A6DF-FEB3-4E75-B053-0197F2966D4A}" presName="node" presStyleLbl="node1" presStyleIdx="3" presStyleCnt="8" custScaleX="134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A218F-43AA-4CF3-BE9D-62991997E362}" type="pres">
      <dgm:prSet presAssocID="{2959A6DF-FEB3-4E75-B053-0197F2966D4A}" presName="spNode" presStyleCnt="0"/>
      <dgm:spPr/>
    </dgm:pt>
    <dgm:pt modelId="{E3E17CB0-85C9-4637-AF73-06748C29B3E9}" type="pres">
      <dgm:prSet presAssocID="{FDAC791A-F336-43F4-A933-3F19DD322B97}" presName="sibTrans" presStyleLbl="sibTrans1D1" presStyleIdx="3" presStyleCnt="8"/>
      <dgm:spPr/>
      <dgm:t>
        <a:bodyPr/>
        <a:lstStyle/>
        <a:p>
          <a:endParaRPr lang="ru-RU"/>
        </a:p>
      </dgm:t>
    </dgm:pt>
    <dgm:pt modelId="{31968FEB-9F41-425B-974F-959B946052C4}" type="pres">
      <dgm:prSet presAssocID="{6B9FDF91-E671-422E-954D-E3AEA89B0E0C}" presName="node" presStyleLbl="node1" presStyleIdx="4" presStyleCnt="8" custScaleX="183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F60FF1-C211-4063-A12D-17E2058D8E2A}" type="pres">
      <dgm:prSet presAssocID="{6B9FDF91-E671-422E-954D-E3AEA89B0E0C}" presName="spNode" presStyleCnt="0"/>
      <dgm:spPr/>
    </dgm:pt>
    <dgm:pt modelId="{D665E357-37E4-46C2-8B48-4E107FC7A1B8}" type="pres">
      <dgm:prSet presAssocID="{14C8268D-380A-42D4-A66E-C26CAB29A7CE}" presName="sibTrans" presStyleLbl="sibTrans1D1" presStyleIdx="4" presStyleCnt="8"/>
      <dgm:spPr/>
      <dgm:t>
        <a:bodyPr/>
        <a:lstStyle/>
        <a:p>
          <a:endParaRPr lang="ru-RU"/>
        </a:p>
      </dgm:t>
    </dgm:pt>
    <dgm:pt modelId="{892B560B-72F4-426C-A0C7-23305C1B3E65}" type="pres">
      <dgm:prSet presAssocID="{8F95C942-4745-4FDF-B5F4-F9A0E236C2FC}" presName="node" presStyleLbl="node1" presStyleIdx="5" presStyleCnt="8" custScaleX="134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984D2-9458-4555-B969-AAAD164E5955}" type="pres">
      <dgm:prSet presAssocID="{8F95C942-4745-4FDF-B5F4-F9A0E236C2FC}" presName="spNode" presStyleCnt="0"/>
      <dgm:spPr/>
    </dgm:pt>
    <dgm:pt modelId="{24610FD6-D6E1-402C-BD81-79BD37386588}" type="pres">
      <dgm:prSet presAssocID="{4E7E1771-35FE-4BDA-BCB0-62B9F9F28E9A}" presName="sibTrans" presStyleLbl="sibTrans1D1" presStyleIdx="5" presStyleCnt="8"/>
      <dgm:spPr/>
      <dgm:t>
        <a:bodyPr/>
        <a:lstStyle/>
        <a:p>
          <a:endParaRPr lang="ru-RU"/>
        </a:p>
      </dgm:t>
    </dgm:pt>
    <dgm:pt modelId="{EC79E99E-8454-4D67-8C5C-9AC4D78CEDB5}" type="pres">
      <dgm:prSet presAssocID="{7C56BFED-6069-4641-ADC0-CC6029721047}" presName="node" presStyleLbl="node1" presStyleIdx="6" presStyleCnt="8" custScaleX="134625" custRadScaleRad="102151" custRadScaleInc="-430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45D602-8F25-4160-AAF8-2CD3698C74A3}" type="pres">
      <dgm:prSet presAssocID="{7C56BFED-6069-4641-ADC0-CC6029721047}" presName="spNode" presStyleCnt="0"/>
      <dgm:spPr/>
    </dgm:pt>
    <dgm:pt modelId="{2568DF1B-0FC5-4D63-A68C-F0BF2E978E0E}" type="pres">
      <dgm:prSet presAssocID="{D17E5723-4F31-4C0F-92C6-DE9892551A13}" presName="sibTrans" presStyleLbl="sibTrans1D1" presStyleIdx="6" presStyleCnt="8"/>
      <dgm:spPr/>
      <dgm:t>
        <a:bodyPr/>
        <a:lstStyle/>
        <a:p>
          <a:endParaRPr lang="ru-RU"/>
        </a:p>
      </dgm:t>
    </dgm:pt>
    <dgm:pt modelId="{D6D7B832-513F-470E-BF77-D1D888278321}" type="pres">
      <dgm:prSet presAssocID="{33DCEA5B-2278-4A14-AAA0-BB8C73FC271A}" presName="node" presStyleLbl="node1" presStyleIdx="7" presStyleCnt="8" custScaleX="134625" custRadScaleRad="98366" custRadScaleInc="-69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7EB0DC-BF6F-42A6-AB86-D4D95DFF980A}" type="pres">
      <dgm:prSet presAssocID="{33DCEA5B-2278-4A14-AAA0-BB8C73FC271A}" presName="spNode" presStyleCnt="0"/>
      <dgm:spPr/>
    </dgm:pt>
    <dgm:pt modelId="{3C6E9298-AFD4-4CEE-9DA7-0A9B239F0E32}" type="pres">
      <dgm:prSet presAssocID="{19FCBF8B-3D36-4181-BD16-FEFCAE704A75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C25ACAAB-91B7-4F93-B126-BB0DF21486C8}" type="presOf" srcId="{1A77EDE5-E63D-413B-9C4C-D119CC1F5FCB}" destId="{A72EBA8E-38DC-439D-9EE4-849A5426D050}" srcOrd="0" destOrd="0" presId="urn:microsoft.com/office/officeart/2005/8/layout/cycle6"/>
    <dgm:cxn modelId="{24B4903A-E7D2-47B0-96D1-84D9B8FADB37}" type="presOf" srcId="{87EF17AC-3294-470C-B38D-307A8DAE424D}" destId="{8D24A86C-DDB2-4669-9ADD-3667E6F29E07}" srcOrd="0" destOrd="0" presId="urn:microsoft.com/office/officeart/2005/8/layout/cycle6"/>
    <dgm:cxn modelId="{1C2C41D8-C361-4206-A82B-2DF9AA086ADA}" srcId="{D09D9F94-1141-487E-A414-542DE1B2E78B}" destId="{7C56BFED-6069-4641-ADC0-CC6029721047}" srcOrd="6" destOrd="0" parTransId="{B3113BEA-6F7F-40AA-9DAC-55E64EA8E652}" sibTransId="{D17E5723-4F31-4C0F-92C6-DE9892551A13}"/>
    <dgm:cxn modelId="{F64A7B72-1014-4D65-A73E-23442D3E9CE2}" srcId="{D09D9F94-1141-487E-A414-542DE1B2E78B}" destId="{1A77EDE5-E63D-413B-9C4C-D119CC1F5FCB}" srcOrd="1" destOrd="0" parTransId="{26A0782F-A06D-4A4F-8689-FB445B8D19F3}" sibTransId="{87EF17AC-3294-470C-B38D-307A8DAE424D}"/>
    <dgm:cxn modelId="{BFC5C641-F26E-4B19-B71A-C424179A7C94}" srcId="{D09D9F94-1141-487E-A414-542DE1B2E78B}" destId="{33DCEA5B-2278-4A14-AAA0-BB8C73FC271A}" srcOrd="7" destOrd="0" parTransId="{5A18C90B-DFCE-4F33-A6D8-871A002EDD8C}" sibTransId="{19FCBF8B-3D36-4181-BD16-FEFCAE704A75}"/>
    <dgm:cxn modelId="{763ACE2B-E68C-4DA7-AC25-0146D3FEA956}" type="presOf" srcId="{1DB86F36-EE49-44B6-B906-60DAB6CAD1F0}" destId="{7417739D-552A-4BEB-ACF3-4BAB68BC8F83}" srcOrd="0" destOrd="0" presId="urn:microsoft.com/office/officeart/2005/8/layout/cycle6"/>
    <dgm:cxn modelId="{A789AB67-1364-4DDB-8A4F-629D4E740E2D}" srcId="{D09D9F94-1141-487E-A414-542DE1B2E78B}" destId="{F2832879-0C1B-45A7-96DB-479D65E538E1}" srcOrd="0" destOrd="0" parTransId="{998B80E2-29A2-43F3-BFC3-6A718FA2271F}" sibTransId="{642F8242-04C7-4FAB-9C4B-197808056D2C}"/>
    <dgm:cxn modelId="{6BB6977E-77E6-41CA-B5E7-EFF5C6C95816}" type="presOf" srcId="{33DCEA5B-2278-4A14-AAA0-BB8C73FC271A}" destId="{D6D7B832-513F-470E-BF77-D1D888278321}" srcOrd="0" destOrd="0" presId="urn:microsoft.com/office/officeart/2005/8/layout/cycle6"/>
    <dgm:cxn modelId="{C557618D-5982-4E27-8784-F5215CF2209E}" srcId="{D09D9F94-1141-487E-A414-542DE1B2E78B}" destId="{6B9FDF91-E671-422E-954D-E3AEA89B0E0C}" srcOrd="4" destOrd="0" parTransId="{E441E752-7D4A-4FD1-B560-72EEB0375E57}" sibTransId="{14C8268D-380A-42D4-A66E-C26CAB29A7CE}"/>
    <dgm:cxn modelId="{D412C789-ACFA-44AD-B7C3-79D79E543154}" type="presOf" srcId="{FDAC791A-F336-43F4-A933-3F19DD322B97}" destId="{E3E17CB0-85C9-4637-AF73-06748C29B3E9}" srcOrd="0" destOrd="0" presId="urn:microsoft.com/office/officeart/2005/8/layout/cycle6"/>
    <dgm:cxn modelId="{AC903533-F2D7-4D1C-958D-D432A4F22887}" type="presOf" srcId="{642F8242-04C7-4FAB-9C4B-197808056D2C}" destId="{722C430A-C864-476F-9B35-9DC1887BE0E2}" srcOrd="0" destOrd="0" presId="urn:microsoft.com/office/officeart/2005/8/layout/cycle6"/>
    <dgm:cxn modelId="{02BBE748-68AD-4453-A8DC-1AEDD06970BF}" type="presOf" srcId="{D09D9F94-1141-487E-A414-542DE1B2E78B}" destId="{FDEAB18B-C3E3-4825-9DFE-893FCA2F146A}" srcOrd="0" destOrd="0" presId="urn:microsoft.com/office/officeart/2005/8/layout/cycle6"/>
    <dgm:cxn modelId="{E4F2BB35-E38B-4ECF-A188-9DDF18CF8F05}" type="presOf" srcId="{4E7E1771-35FE-4BDA-BCB0-62B9F9F28E9A}" destId="{24610FD6-D6E1-402C-BD81-79BD37386588}" srcOrd="0" destOrd="0" presId="urn:microsoft.com/office/officeart/2005/8/layout/cycle6"/>
    <dgm:cxn modelId="{7C8C381B-08CA-46A7-B2F8-4C4AA9A6B85B}" srcId="{D09D9F94-1141-487E-A414-542DE1B2E78B}" destId="{1DB86F36-EE49-44B6-B906-60DAB6CAD1F0}" srcOrd="2" destOrd="0" parTransId="{AFB4FB4B-D2B6-4616-A1A1-A07CB995922E}" sibTransId="{AC8E6E62-DE29-4BA9-9F59-A9DE192B1FC1}"/>
    <dgm:cxn modelId="{5220588B-E1E1-4AB2-9329-13662FB15FA2}" type="presOf" srcId="{6B9FDF91-E671-422E-954D-E3AEA89B0E0C}" destId="{31968FEB-9F41-425B-974F-959B946052C4}" srcOrd="0" destOrd="0" presId="urn:microsoft.com/office/officeart/2005/8/layout/cycle6"/>
    <dgm:cxn modelId="{8B56289B-F999-4E82-BE68-B8524F8CB49E}" type="presOf" srcId="{7C56BFED-6069-4641-ADC0-CC6029721047}" destId="{EC79E99E-8454-4D67-8C5C-9AC4D78CEDB5}" srcOrd="0" destOrd="0" presId="urn:microsoft.com/office/officeart/2005/8/layout/cycle6"/>
    <dgm:cxn modelId="{13C89874-7246-45FD-9F4C-8C4AD39C91D6}" srcId="{D09D9F94-1141-487E-A414-542DE1B2E78B}" destId="{2959A6DF-FEB3-4E75-B053-0197F2966D4A}" srcOrd="3" destOrd="0" parTransId="{E2F2BABE-096F-4936-B85D-7784C08B40F3}" sibTransId="{FDAC791A-F336-43F4-A933-3F19DD322B97}"/>
    <dgm:cxn modelId="{F5E0A50B-062D-4C94-A14B-42C565FE8607}" type="presOf" srcId="{D17E5723-4F31-4C0F-92C6-DE9892551A13}" destId="{2568DF1B-0FC5-4D63-A68C-F0BF2E978E0E}" srcOrd="0" destOrd="0" presId="urn:microsoft.com/office/officeart/2005/8/layout/cycle6"/>
    <dgm:cxn modelId="{49E1DD79-ED1A-4C75-B057-0634427544E6}" type="presOf" srcId="{2959A6DF-FEB3-4E75-B053-0197F2966D4A}" destId="{62125232-F198-4712-BB14-EEF78B3563EF}" srcOrd="0" destOrd="0" presId="urn:microsoft.com/office/officeart/2005/8/layout/cycle6"/>
    <dgm:cxn modelId="{3F5F39C3-49C4-435E-878F-3F0B53CF72CD}" type="presOf" srcId="{14C8268D-380A-42D4-A66E-C26CAB29A7CE}" destId="{D665E357-37E4-46C2-8B48-4E107FC7A1B8}" srcOrd="0" destOrd="0" presId="urn:microsoft.com/office/officeart/2005/8/layout/cycle6"/>
    <dgm:cxn modelId="{C9792787-2718-469D-8204-BF9BE9F06821}" srcId="{D09D9F94-1141-487E-A414-542DE1B2E78B}" destId="{8F95C942-4745-4FDF-B5F4-F9A0E236C2FC}" srcOrd="5" destOrd="0" parTransId="{544D941E-7BFB-43B9-A5B1-5CD11E792D92}" sibTransId="{4E7E1771-35FE-4BDA-BCB0-62B9F9F28E9A}"/>
    <dgm:cxn modelId="{3C4B9FF0-A079-4FBA-87FB-4D468AA0A8C6}" type="presOf" srcId="{19FCBF8B-3D36-4181-BD16-FEFCAE704A75}" destId="{3C6E9298-AFD4-4CEE-9DA7-0A9B239F0E32}" srcOrd="0" destOrd="0" presId="urn:microsoft.com/office/officeart/2005/8/layout/cycle6"/>
    <dgm:cxn modelId="{8CF04CEF-8607-408E-9448-CE3A44EEF5E1}" type="presOf" srcId="{8F95C942-4745-4FDF-B5F4-F9A0E236C2FC}" destId="{892B560B-72F4-426C-A0C7-23305C1B3E65}" srcOrd="0" destOrd="0" presId="urn:microsoft.com/office/officeart/2005/8/layout/cycle6"/>
    <dgm:cxn modelId="{6F9D281E-2B75-49EE-8ED2-64D0F4932A81}" type="presOf" srcId="{AC8E6E62-DE29-4BA9-9F59-A9DE192B1FC1}" destId="{92D66323-63BB-4F4F-86BD-B66BE7AE3884}" srcOrd="0" destOrd="0" presId="urn:microsoft.com/office/officeart/2005/8/layout/cycle6"/>
    <dgm:cxn modelId="{2A5089A5-88CF-45E5-9C45-91D09649502A}" type="presOf" srcId="{F2832879-0C1B-45A7-96DB-479D65E538E1}" destId="{EBCA40ED-7E77-426C-AD8A-D5A8F92FF542}" srcOrd="0" destOrd="0" presId="urn:microsoft.com/office/officeart/2005/8/layout/cycle6"/>
    <dgm:cxn modelId="{2F4C87BE-8089-4F11-BEF2-3F2DAF35BF93}" type="presParOf" srcId="{FDEAB18B-C3E3-4825-9DFE-893FCA2F146A}" destId="{EBCA40ED-7E77-426C-AD8A-D5A8F92FF542}" srcOrd="0" destOrd="0" presId="urn:microsoft.com/office/officeart/2005/8/layout/cycle6"/>
    <dgm:cxn modelId="{BA5E7E63-D412-405D-9402-C947C2D41712}" type="presParOf" srcId="{FDEAB18B-C3E3-4825-9DFE-893FCA2F146A}" destId="{1A5AA7DF-D297-4D17-99AF-40D67104F713}" srcOrd="1" destOrd="0" presId="urn:microsoft.com/office/officeart/2005/8/layout/cycle6"/>
    <dgm:cxn modelId="{F35E82FC-D3B4-4A4A-9D6E-7E60C23142CD}" type="presParOf" srcId="{FDEAB18B-C3E3-4825-9DFE-893FCA2F146A}" destId="{722C430A-C864-476F-9B35-9DC1887BE0E2}" srcOrd="2" destOrd="0" presId="urn:microsoft.com/office/officeart/2005/8/layout/cycle6"/>
    <dgm:cxn modelId="{0ABA47AE-D09A-457E-AAFF-3BF6A5444544}" type="presParOf" srcId="{FDEAB18B-C3E3-4825-9DFE-893FCA2F146A}" destId="{A72EBA8E-38DC-439D-9EE4-849A5426D050}" srcOrd="3" destOrd="0" presId="urn:microsoft.com/office/officeart/2005/8/layout/cycle6"/>
    <dgm:cxn modelId="{029A5D67-5CD5-4777-98DA-F5069D899379}" type="presParOf" srcId="{FDEAB18B-C3E3-4825-9DFE-893FCA2F146A}" destId="{796997F7-B3C0-49B2-AFC4-BCAA0A45D766}" srcOrd="4" destOrd="0" presId="urn:microsoft.com/office/officeart/2005/8/layout/cycle6"/>
    <dgm:cxn modelId="{2D561316-D6F0-4ACE-99B3-A7BA3646E527}" type="presParOf" srcId="{FDEAB18B-C3E3-4825-9DFE-893FCA2F146A}" destId="{8D24A86C-DDB2-4669-9ADD-3667E6F29E07}" srcOrd="5" destOrd="0" presId="urn:microsoft.com/office/officeart/2005/8/layout/cycle6"/>
    <dgm:cxn modelId="{76689DEF-99FF-4C13-AFDA-2992EE1B8393}" type="presParOf" srcId="{FDEAB18B-C3E3-4825-9DFE-893FCA2F146A}" destId="{7417739D-552A-4BEB-ACF3-4BAB68BC8F83}" srcOrd="6" destOrd="0" presId="urn:microsoft.com/office/officeart/2005/8/layout/cycle6"/>
    <dgm:cxn modelId="{C87475DF-26F9-43BA-A8BA-E59108D6235E}" type="presParOf" srcId="{FDEAB18B-C3E3-4825-9DFE-893FCA2F146A}" destId="{462B4BA3-4224-46CF-9B4A-D2D5F433BB85}" srcOrd="7" destOrd="0" presId="urn:microsoft.com/office/officeart/2005/8/layout/cycle6"/>
    <dgm:cxn modelId="{ECE196CD-7A0F-4384-83B8-F695AB110F66}" type="presParOf" srcId="{FDEAB18B-C3E3-4825-9DFE-893FCA2F146A}" destId="{92D66323-63BB-4F4F-86BD-B66BE7AE3884}" srcOrd="8" destOrd="0" presId="urn:microsoft.com/office/officeart/2005/8/layout/cycle6"/>
    <dgm:cxn modelId="{3524B639-15F2-4494-A13C-8598656165C9}" type="presParOf" srcId="{FDEAB18B-C3E3-4825-9DFE-893FCA2F146A}" destId="{62125232-F198-4712-BB14-EEF78B3563EF}" srcOrd="9" destOrd="0" presId="urn:microsoft.com/office/officeart/2005/8/layout/cycle6"/>
    <dgm:cxn modelId="{3464F552-3C0B-4B27-85DC-2B206B6E8B4A}" type="presParOf" srcId="{FDEAB18B-C3E3-4825-9DFE-893FCA2F146A}" destId="{DAEA218F-43AA-4CF3-BE9D-62991997E362}" srcOrd="10" destOrd="0" presId="urn:microsoft.com/office/officeart/2005/8/layout/cycle6"/>
    <dgm:cxn modelId="{9D7972FC-7D26-4FAA-8E1C-B904E7C4D02D}" type="presParOf" srcId="{FDEAB18B-C3E3-4825-9DFE-893FCA2F146A}" destId="{E3E17CB0-85C9-4637-AF73-06748C29B3E9}" srcOrd="11" destOrd="0" presId="urn:microsoft.com/office/officeart/2005/8/layout/cycle6"/>
    <dgm:cxn modelId="{DA90ED75-62FA-43B6-9AF7-206E21E3C823}" type="presParOf" srcId="{FDEAB18B-C3E3-4825-9DFE-893FCA2F146A}" destId="{31968FEB-9F41-425B-974F-959B946052C4}" srcOrd="12" destOrd="0" presId="urn:microsoft.com/office/officeart/2005/8/layout/cycle6"/>
    <dgm:cxn modelId="{7EDC4E03-C3B7-4C4F-9B46-371885E237B5}" type="presParOf" srcId="{FDEAB18B-C3E3-4825-9DFE-893FCA2F146A}" destId="{12F60FF1-C211-4063-A12D-17E2058D8E2A}" srcOrd="13" destOrd="0" presId="urn:microsoft.com/office/officeart/2005/8/layout/cycle6"/>
    <dgm:cxn modelId="{97CA84CC-42D5-4646-9C47-D72423C7997D}" type="presParOf" srcId="{FDEAB18B-C3E3-4825-9DFE-893FCA2F146A}" destId="{D665E357-37E4-46C2-8B48-4E107FC7A1B8}" srcOrd="14" destOrd="0" presId="urn:microsoft.com/office/officeart/2005/8/layout/cycle6"/>
    <dgm:cxn modelId="{F50A2E85-CF29-47A6-85E6-E21CCB9F0FE8}" type="presParOf" srcId="{FDEAB18B-C3E3-4825-9DFE-893FCA2F146A}" destId="{892B560B-72F4-426C-A0C7-23305C1B3E65}" srcOrd="15" destOrd="0" presId="urn:microsoft.com/office/officeart/2005/8/layout/cycle6"/>
    <dgm:cxn modelId="{C07F0FA9-7789-4EE5-809D-57874C4F8CFE}" type="presParOf" srcId="{FDEAB18B-C3E3-4825-9DFE-893FCA2F146A}" destId="{8F7984D2-9458-4555-B969-AAAD164E5955}" srcOrd="16" destOrd="0" presId="urn:microsoft.com/office/officeart/2005/8/layout/cycle6"/>
    <dgm:cxn modelId="{87143B6F-7E94-40CF-B3EA-B7DA4E0587A0}" type="presParOf" srcId="{FDEAB18B-C3E3-4825-9DFE-893FCA2F146A}" destId="{24610FD6-D6E1-402C-BD81-79BD37386588}" srcOrd="17" destOrd="0" presId="urn:microsoft.com/office/officeart/2005/8/layout/cycle6"/>
    <dgm:cxn modelId="{9AABFDE9-0652-4BF8-BD72-E579335E7FC4}" type="presParOf" srcId="{FDEAB18B-C3E3-4825-9DFE-893FCA2F146A}" destId="{EC79E99E-8454-4D67-8C5C-9AC4D78CEDB5}" srcOrd="18" destOrd="0" presId="urn:microsoft.com/office/officeart/2005/8/layout/cycle6"/>
    <dgm:cxn modelId="{8F1BE7D9-7DF2-4BDA-9A46-514B03714661}" type="presParOf" srcId="{FDEAB18B-C3E3-4825-9DFE-893FCA2F146A}" destId="{9645D602-8F25-4160-AAF8-2CD3698C74A3}" srcOrd="19" destOrd="0" presId="urn:microsoft.com/office/officeart/2005/8/layout/cycle6"/>
    <dgm:cxn modelId="{8BF537D2-0918-447B-A5DB-75F52EB7D08A}" type="presParOf" srcId="{FDEAB18B-C3E3-4825-9DFE-893FCA2F146A}" destId="{2568DF1B-0FC5-4D63-A68C-F0BF2E978E0E}" srcOrd="20" destOrd="0" presId="urn:microsoft.com/office/officeart/2005/8/layout/cycle6"/>
    <dgm:cxn modelId="{14E3E5DB-4FE7-4AE6-8BC3-5EFD1E6EEF72}" type="presParOf" srcId="{FDEAB18B-C3E3-4825-9DFE-893FCA2F146A}" destId="{D6D7B832-513F-470E-BF77-D1D888278321}" srcOrd="21" destOrd="0" presId="urn:microsoft.com/office/officeart/2005/8/layout/cycle6"/>
    <dgm:cxn modelId="{54D3E6F7-2369-4B47-B951-33A164010953}" type="presParOf" srcId="{FDEAB18B-C3E3-4825-9DFE-893FCA2F146A}" destId="{AF7EB0DC-BF6F-42A6-AB86-D4D95DFF980A}" srcOrd="22" destOrd="0" presId="urn:microsoft.com/office/officeart/2005/8/layout/cycle6"/>
    <dgm:cxn modelId="{1AE8D9F8-5063-4143-B439-4C24BC9C637B}" type="presParOf" srcId="{FDEAB18B-C3E3-4825-9DFE-893FCA2F146A}" destId="{3C6E9298-AFD4-4CEE-9DA7-0A9B239F0E32}" srcOrd="23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9D9F94-1141-487E-A414-542DE1B2E78B}" type="doc">
      <dgm:prSet loTypeId="urn:microsoft.com/office/officeart/2005/8/layout/cycle6" loCatId="relationship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2832879-0C1B-45A7-96DB-479D65E538E1}">
      <dgm:prSet phldrT="[Текст]" custT="1"/>
      <dgm:spPr/>
      <dgm:t>
        <a:bodyPr/>
        <a:lstStyle/>
        <a:p>
          <a:r>
            <a:rPr lang="ru-RU" sz="2000" dirty="0" smtClean="0"/>
            <a:t>Герой (Мотиватор)</a:t>
          </a:r>
          <a:endParaRPr lang="ru-RU" sz="2000" dirty="0"/>
        </a:p>
      </dgm:t>
    </dgm:pt>
    <dgm:pt modelId="{998B80E2-29A2-43F3-BFC3-6A718FA2271F}" type="parTrans" cxnId="{A789AB67-1364-4DDB-8A4F-629D4E740E2D}">
      <dgm:prSet/>
      <dgm:spPr/>
      <dgm:t>
        <a:bodyPr/>
        <a:lstStyle/>
        <a:p>
          <a:endParaRPr lang="ru-RU"/>
        </a:p>
      </dgm:t>
    </dgm:pt>
    <dgm:pt modelId="{642F8242-04C7-4FAB-9C4B-197808056D2C}" type="sibTrans" cxnId="{A789AB67-1364-4DDB-8A4F-629D4E740E2D}">
      <dgm:prSet/>
      <dgm:spPr/>
      <dgm:t>
        <a:bodyPr/>
        <a:lstStyle/>
        <a:p>
          <a:endParaRPr lang="ru-RU"/>
        </a:p>
      </dgm:t>
    </dgm:pt>
    <dgm:pt modelId="{1A77EDE5-E63D-413B-9C4C-D119CC1F5FCB}">
      <dgm:prSet phldrT="[Текст]" custT="1"/>
      <dgm:spPr/>
      <dgm:t>
        <a:bodyPr/>
        <a:lstStyle/>
        <a:p>
          <a:r>
            <a:rPr lang="ru-RU" sz="1800" dirty="0" smtClean="0"/>
            <a:t>Прагматик (Координатор)</a:t>
          </a:r>
          <a:endParaRPr lang="ru-RU" sz="1800" dirty="0"/>
        </a:p>
      </dgm:t>
    </dgm:pt>
    <dgm:pt modelId="{26A0782F-A06D-4A4F-8689-FB445B8D19F3}" type="parTrans" cxnId="{F64A7B72-1014-4D65-A73E-23442D3E9CE2}">
      <dgm:prSet/>
      <dgm:spPr/>
      <dgm:t>
        <a:bodyPr/>
        <a:lstStyle/>
        <a:p>
          <a:endParaRPr lang="ru-RU"/>
        </a:p>
      </dgm:t>
    </dgm:pt>
    <dgm:pt modelId="{87EF17AC-3294-470C-B38D-307A8DAE424D}" type="sibTrans" cxnId="{F64A7B72-1014-4D65-A73E-23442D3E9CE2}">
      <dgm:prSet/>
      <dgm:spPr/>
      <dgm:t>
        <a:bodyPr/>
        <a:lstStyle/>
        <a:p>
          <a:endParaRPr lang="ru-RU"/>
        </a:p>
      </dgm:t>
    </dgm:pt>
    <dgm:pt modelId="{1DB86F36-EE49-44B6-B906-60DAB6CAD1F0}">
      <dgm:prSet phldrT="[Текст]" custT="1"/>
      <dgm:spPr/>
      <dgm:t>
        <a:bodyPr/>
        <a:lstStyle/>
        <a:p>
          <a:r>
            <a:rPr lang="ru-RU" sz="2000" dirty="0" smtClean="0"/>
            <a:t>Рабочая пчелка (</a:t>
          </a:r>
          <a:r>
            <a:rPr lang="ru-RU" sz="2000" dirty="0" err="1" smtClean="0"/>
            <a:t>Трудоголик</a:t>
          </a:r>
          <a:r>
            <a:rPr lang="ru-RU" sz="2000" dirty="0" smtClean="0"/>
            <a:t>)</a:t>
          </a:r>
          <a:endParaRPr lang="ru-RU" sz="2000" dirty="0"/>
        </a:p>
      </dgm:t>
    </dgm:pt>
    <dgm:pt modelId="{AFB4FB4B-D2B6-4616-A1A1-A07CB995922E}" type="parTrans" cxnId="{7C8C381B-08CA-46A7-B2F8-4C4AA9A6B85B}">
      <dgm:prSet/>
      <dgm:spPr/>
      <dgm:t>
        <a:bodyPr/>
        <a:lstStyle/>
        <a:p>
          <a:endParaRPr lang="ru-RU"/>
        </a:p>
      </dgm:t>
    </dgm:pt>
    <dgm:pt modelId="{AC8E6E62-DE29-4BA9-9F59-A9DE192B1FC1}" type="sibTrans" cxnId="{7C8C381B-08CA-46A7-B2F8-4C4AA9A6B85B}">
      <dgm:prSet/>
      <dgm:spPr/>
      <dgm:t>
        <a:bodyPr/>
        <a:lstStyle/>
        <a:p>
          <a:endParaRPr lang="ru-RU"/>
        </a:p>
      </dgm:t>
    </dgm:pt>
    <dgm:pt modelId="{2959A6DF-FEB3-4E75-B053-0197F2966D4A}">
      <dgm:prSet custT="1"/>
      <dgm:spPr/>
      <dgm:t>
        <a:bodyPr/>
        <a:lstStyle/>
        <a:p>
          <a:r>
            <a:rPr lang="ru-RU" sz="2000" dirty="0" smtClean="0"/>
            <a:t>Контролер</a:t>
          </a:r>
          <a:endParaRPr lang="ru-RU" sz="2000" dirty="0"/>
        </a:p>
      </dgm:t>
    </dgm:pt>
    <dgm:pt modelId="{E2F2BABE-096F-4936-B85D-7784C08B40F3}" type="parTrans" cxnId="{13C89874-7246-45FD-9F4C-8C4AD39C91D6}">
      <dgm:prSet/>
      <dgm:spPr/>
      <dgm:t>
        <a:bodyPr/>
        <a:lstStyle/>
        <a:p>
          <a:endParaRPr lang="ru-RU"/>
        </a:p>
      </dgm:t>
    </dgm:pt>
    <dgm:pt modelId="{FDAC791A-F336-43F4-A933-3F19DD322B97}" type="sibTrans" cxnId="{13C89874-7246-45FD-9F4C-8C4AD39C91D6}">
      <dgm:prSet/>
      <dgm:spPr/>
      <dgm:t>
        <a:bodyPr/>
        <a:lstStyle/>
        <a:p>
          <a:endParaRPr lang="ru-RU"/>
        </a:p>
      </dgm:t>
    </dgm:pt>
    <dgm:pt modelId="{6B9FDF91-E671-422E-954D-E3AEA89B0E0C}">
      <dgm:prSet custT="1"/>
      <dgm:spPr/>
      <dgm:t>
        <a:bodyPr/>
        <a:lstStyle/>
        <a:p>
          <a:r>
            <a:rPr lang="ru-RU" sz="2000" dirty="0" smtClean="0"/>
            <a:t>Вдохновитель</a:t>
          </a:r>
          <a:endParaRPr lang="ru-RU" sz="2000" dirty="0"/>
        </a:p>
      </dgm:t>
    </dgm:pt>
    <dgm:pt modelId="{E441E752-7D4A-4FD1-B560-72EEB0375E57}" type="parTrans" cxnId="{C557618D-5982-4E27-8784-F5215CF2209E}">
      <dgm:prSet/>
      <dgm:spPr/>
      <dgm:t>
        <a:bodyPr/>
        <a:lstStyle/>
        <a:p>
          <a:endParaRPr lang="ru-RU"/>
        </a:p>
      </dgm:t>
    </dgm:pt>
    <dgm:pt modelId="{14C8268D-380A-42D4-A66E-C26CAB29A7CE}" type="sibTrans" cxnId="{C557618D-5982-4E27-8784-F5215CF2209E}">
      <dgm:prSet/>
      <dgm:spPr/>
      <dgm:t>
        <a:bodyPr/>
        <a:lstStyle/>
        <a:p>
          <a:endParaRPr lang="ru-RU"/>
        </a:p>
      </dgm:t>
    </dgm:pt>
    <dgm:pt modelId="{8F95C942-4745-4FDF-B5F4-F9A0E236C2FC}">
      <dgm:prSet custT="1"/>
      <dgm:spPr/>
      <dgm:t>
        <a:bodyPr/>
        <a:lstStyle/>
        <a:p>
          <a:r>
            <a:rPr lang="ru-RU" sz="2000" dirty="0" smtClean="0"/>
            <a:t>Аналитик</a:t>
          </a:r>
          <a:endParaRPr lang="ru-RU" sz="2000" dirty="0"/>
        </a:p>
      </dgm:t>
    </dgm:pt>
    <dgm:pt modelId="{544D941E-7BFB-43B9-A5B1-5CD11E792D92}" type="parTrans" cxnId="{C9792787-2718-469D-8204-BF9BE9F06821}">
      <dgm:prSet/>
      <dgm:spPr/>
      <dgm:t>
        <a:bodyPr/>
        <a:lstStyle/>
        <a:p>
          <a:endParaRPr lang="ru-RU"/>
        </a:p>
      </dgm:t>
    </dgm:pt>
    <dgm:pt modelId="{4E7E1771-35FE-4BDA-BCB0-62B9F9F28E9A}" type="sibTrans" cxnId="{C9792787-2718-469D-8204-BF9BE9F06821}">
      <dgm:prSet/>
      <dgm:spPr/>
      <dgm:t>
        <a:bodyPr/>
        <a:lstStyle/>
        <a:p>
          <a:endParaRPr lang="ru-RU"/>
        </a:p>
      </dgm:t>
    </dgm:pt>
    <dgm:pt modelId="{7C56BFED-6069-4641-ADC0-CC6029721047}">
      <dgm:prSet custT="1"/>
      <dgm:spPr/>
      <dgm:t>
        <a:bodyPr/>
        <a:lstStyle/>
        <a:p>
          <a:r>
            <a:rPr lang="ru-RU" sz="2000" dirty="0" smtClean="0"/>
            <a:t>Поисковик</a:t>
          </a:r>
          <a:endParaRPr lang="ru-RU" sz="2000" dirty="0"/>
        </a:p>
      </dgm:t>
    </dgm:pt>
    <dgm:pt modelId="{B3113BEA-6F7F-40AA-9DAC-55E64EA8E652}" type="parTrans" cxnId="{1C2C41D8-C361-4206-A82B-2DF9AA086ADA}">
      <dgm:prSet/>
      <dgm:spPr/>
      <dgm:t>
        <a:bodyPr/>
        <a:lstStyle/>
        <a:p>
          <a:endParaRPr lang="ru-RU"/>
        </a:p>
      </dgm:t>
    </dgm:pt>
    <dgm:pt modelId="{D17E5723-4F31-4C0F-92C6-DE9892551A13}" type="sibTrans" cxnId="{1C2C41D8-C361-4206-A82B-2DF9AA086ADA}">
      <dgm:prSet/>
      <dgm:spPr/>
      <dgm:t>
        <a:bodyPr/>
        <a:lstStyle/>
        <a:p>
          <a:endParaRPr lang="ru-RU"/>
        </a:p>
      </dgm:t>
    </dgm:pt>
    <dgm:pt modelId="{33DCEA5B-2278-4A14-AAA0-BB8C73FC271A}">
      <dgm:prSet custT="1"/>
      <dgm:spPr/>
      <dgm:t>
        <a:bodyPr/>
        <a:lstStyle/>
        <a:p>
          <a:r>
            <a:rPr lang="ru-RU" sz="2000" dirty="0" smtClean="0"/>
            <a:t>Генератор идей</a:t>
          </a:r>
          <a:endParaRPr lang="ru-RU" sz="2000" dirty="0"/>
        </a:p>
      </dgm:t>
    </dgm:pt>
    <dgm:pt modelId="{5A18C90B-DFCE-4F33-A6D8-871A002EDD8C}" type="parTrans" cxnId="{BFC5C641-F26E-4B19-B71A-C424179A7C94}">
      <dgm:prSet/>
      <dgm:spPr/>
      <dgm:t>
        <a:bodyPr/>
        <a:lstStyle/>
        <a:p>
          <a:endParaRPr lang="ru-RU"/>
        </a:p>
      </dgm:t>
    </dgm:pt>
    <dgm:pt modelId="{19FCBF8B-3D36-4181-BD16-FEFCAE704A75}" type="sibTrans" cxnId="{BFC5C641-F26E-4B19-B71A-C424179A7C94}">
      <dgm:prSet/>
      <dgm:spPr/>
      <dgm:t>
        <a:bodyPr/>
        <a:lstStyle/>
        <a:p>
          <a:endParaRPr lang="ru-RU"/>
        </a:p>
      </dgm:t>
    </dgm:pt>
    <dgm:pt modelId="{FDEAB18B-C3E3-4825-9DFE-893FCA2F146A}" type="pres">
      <dgm:prSet presAssocID="{D09D9F94-1141-487E-A414-542DE1B2E78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CA40ED-7E77-426C-AD8A-D5A8F92FF542}" type="pres">
      <dgm:prSet presAssocID="{F2832879-0C1B-45A7-96DB-479D65E538E1}" presName="node" presStyleLbl="node1" presStyleIdx="0" presStyleCnt="8" custScaleX="163651" custRadScaleRad="99634" custRadScaleInc="-2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AA7DF-D297-4D17-99AF-40D67104F713}" type="pres">
      <dgm:prSet presAssocID="{F2832879-0C1B-45A7-96DB-479D65E538E1}" presName="spNode" presStyleCnt="0"/>
      <dgm:spPr/>
    </dgm:pt>
    <dgm:pt modelId="{722C430A-C864-476F-9B35-9DC1887BE0E2}" type="pres">
      <dgm:prSet presAssocID="{642F8242-04C7-4FAB-9C4B-197808056D2C}" presName="sibTrans" presStyleLbl="sibTrans1D1" presStyleIdx="0" presStyleCnt="8"/>
      <dgm:spPr/>
      <dgm:t>
        <a:bodyPr/>
        <a:lstStyle/>
        <a:p>
          <a:endParaRPr lang="ru-RU"/>
        </a:p>
      </dgm:t>
    </dgm:pt>
    <dgm:pt modelId="{A72EBA8E-38DC-439D-9EE4-849A5426D050}" type="pres">
      <dgm:prSet presAssocID="{1A77EDE5-E63D-413B-9C4C-D119CC1F5FCB}" presName="node" presStyleLbl="node1" presStyleIdx="1" presStyleCnt="8" custScaleX="158125" custRadScaleRad="104068" custRadScaleInc="711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6997F7-B3C0-49B2-AFC4-BCAA0A45D766}" type="pres">
      <dgm:prSet presAssocID="{1A77EDE5-E63D-413B-9C4C-D119CC1F5FCB}" presName="spNode" presStyleCnt="0"/>
      <dgm:spPr/>
    </dgm:pt>
    <dgm:pt modelId="{8D24A86C-DDB2-4669-9ADD-3667E6F29E07}" type="pres">
      <dgm:prSet presAssocID="{87EF17AC-3294-470C-B38D-307A8DAE424D}" presName="sibTrans" presStyleLbl="sibTrans1D1" presStyleIdx="1" presStyleCnt="8"/>
      <dgm:spPr/>
      <dgm:t>
        <a:bodyPr/>
        <a:lstStyle/>
        <a:p>
          <a:endParaRPr lang="ru-RU"/>
        </a:p>
      </dgm:t>
    </dgm:pt>
    <dgm:pt modelId="{7417739D-552A-4BEB-ACF3-4BAB68BC8F83}" type="pres">
      <dgm:prSet presAssocID="{1DB86F36-EE49-44B6-B906-60DAB6CAD1F0}" presName="node" presStyleLbl="node1" presStyleIdx="2" presStyleCnt="8" custScaleX="158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B4BA3-4224-46CF-9B4A-D2D5F433BB85}" type="pres">
      <dgm:prSet presAssocID="{1DB86F36-EE49-44B6-B906-60DAB6CAD1F0}" presName="spNode" presStyleCnt="0"/>
      <dgm:spPr/>
    </dgm:pt>
    <dgm:pt modelId="{92D66323-63BB-4F4F-86BD-B66BE7AE3884}" type="pres">
      <dgm:prSet presAssocID="{AC8E6E62-DE29-4BA9-9F59-A9DE192B1FC1}" presName="sibTrans" presStyleLbl="sibTrans1D1" presStyleIdx="2" presStyleCnt="8"/>
      <dgm:spPr/>
      <dgm:t>
        <a:bodyPr/>
        <a:lstStyle/>
        <a:p>
          <a:endParaRPr lang="ru-RU"/>
        </a:p>
      </dgm:t>
    </dgm:pt>
    <dgm:pt modelId="{62125232-F198-4712-BB14-EEF78B3563EF}" type="pres">
      <dgm:prSet presAssocID="{2959A6DF-FEB3-4E75-B053-0197F2966D4A}" presName="node" presStyleLbl="node1" presStyleIdx="3" presStyleCnt="8" custScaleX="134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A218F-43AA-4CF3-BE9D-62991997E362}" type="pres">
      <dgm:prSet presAssocID="{2959A6DF-FEB3-4E75-B053-0197F2966D4A}" presName="spNode" presStyleCnt="0"/>
      <dgm:spPr/>
    </dgm:pt>
    <dgm:pt modelId="{E3E17CB0-85C9-4637-AF73-06748C29B3E9}" type="pres">
      <dgm:prSet presAssocID="{FDAC791A-F336-43F4-A933-3F19DD322B97}" presName="sibTrans" presStyleLbl="sibTrans1D1" presStyleIdx="3" presStyleCnt="8"/>
      <dgm:spPr/>
      <dgm:t>
        <a:bodyPr/>
        <a:lstStyle/>
        <a:p>
          <a:endParaRPr lang="ru-RU"/>
        </a:p>
      </dgm:t>
    </dgm:pt>
    <dgm:pt modelId="{31968FEB-9F41-425B-974F-959B946052C4}" type="pres">
      <dgm:prSet presAssocID="{6B9FDF91-E671-422E-954D-E3AEA89B0E0C}" presName="node" presStyleLbl="node1" presStyleIdx="4" presStyleCnt="8" custScaleX="1835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F60FF1-C211-4063-A12D-17E2058D8E2A}" type="pres">
      <dgm:prSet presAssocID="{6B9FDF91-E671-422E-954D-E3AEA89B0E0C}" presName="spNode" presStyleCnt="0"/>
      <dgm:spPr/>
    </dgm:pt>
    <dgm:pt modelId="{D665E357-37E4-46C2-8B48-4E107FC7A1B8}" type="pres">
      <dgm:prSet presAssocID="{14C8268D-380A-42D4-A66E-C26CAB29A7CE}" presName="sibTrans" presStyleLbl="sibTrans1D1" presStyleIdx="4" presStyleCnt="8"/>
      <dgm:spPr/>
      <dgm:t>
        <a:bodyPr/>
        <a:lstStyle/>
        <a:p>
          <a:endParaRPr lang="ru-RU"/>
        </a:p>
      </dgm:t>
    </dgm:pt>
    <dgm:pt modelId="{892B560B-72F4-426C-A0C7-23305C1B3E65}" type="pres">
      <dgm:prSet presAssocID="{8F95C942-4745-4FDF-B5F4-F9A0E236C2FC}" presName="node" presStyleLbl="node1" presStyleIdx="5" presStyleCnt="8" custScaleX="134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984D2-9458-4555-B969-AAAD164E5955}" type="pres">
      <dgm:prSet presAssocID="{8F95C942-4745-4FDF-B5F4-F9A0E236C2FC}" presName="spNode" presStyleCnt="0"/>
      <dgm:spPr/>
    </dgm:pt>
    <dgm:pt modelId="{24610FD6-D6E1-402C-BD81-79BD37386588}" type="pres">
      <dgm:prSet presAssocID="{4E7E1771-35FE-4BDA-BCB0-62B9F9F28E9A}" presName="sibTrans" presStyleLbl="sibTrans1D1" presStyleIdx="5" presStyleCnt="8"/>
      <dgm:spPr/>
      <dgm:t>
        <a:bodyPr/>
        <a:lstStyle/>
        <a:p>
          <a:endParaRPr lang="ru-RU"/>
        </a:p>
      </dgm:t>
    </dgm:pt>
    <dgm:pt modelId="{EC79E99E-8454-4D67-8C5C-9AC4D78CEDB5}" type="pres">
      <dgm:prSet presAssocID="{7C56BFED-6069-4641-ADC0-CC6029721047}" presName="node" presStyleLbl="node1" presStyleIdx="6" presStyleCnt="8" custScaleX="134625" custRadScaleRad="102151" custRadScaleInc="-430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45D602-8F25-4160-AAF8-2CD3698C74A3}" type="pres">
      <dgm:prSet presAssocID="{7C56BFED-6069-4641-ADC0-CC6029721047}" presName="spNode" presStyleCnt="0"/>
      <dgm:spPr/>
    </dgm:pt>
    <dgm:pt modelId="{2568DF1B-0FC5-4D63-A68C-F0BF2E978E0E}" type="pres">
      <dgm:prSet presAssocID="{D17E5723-4F31-4C0F-92C6-DE9892551A13}" presName="sibTrans" presStyleLbl="sibTrans1D1" presStyleIdx="6" presStyleCnt="8"/>
      <dgm:spPr/>
      <dgm:t>
        <a:bodyPr/>
        <a:lstStyle/>
        <a:p>
          <a:endParaRPr lang="ru-RU"/>
        </a:p>
      </dgm:t>
    </dgm:pt>
    <dgm:pt modelId="{D6D7B832-513F-470E-BF77-D1D888278321}" type="pres">
      <dgm:prSet presAssocID="{33DCEA5B-2278-4A14-AAA0-BB8C73FC271A}" presName="node" presStyleLbl="node1" presStyleIdx="7" presStyleCnt="8" custScaleX="134625" custRadScaleRad="98366" custRadScaleInc="-69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7EB0DC-BF6F-42A6-AB86-D4D95DFF980A}" type="pres">
      <dgm:prSet presAssocID="{33DCEA5B-2278-4A14-AAA0-BB8C73FC271A}" presName="spNode" presStyleCnt="0"/>
      <dgm:spPr/>
    </dgm:pt>
    <dgm:pt modelId="{3C6E9298-AFD4-4CEE-9DA7-0A9B239F0E32}" type="pres">
      <dgm:prSet presAssocID="{19FCBF8B-3D36-4181-BD16-FEFCAE704A75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F64A7B72-1014-4D65-A73E-23442D3E9CE2}" srcId="{D09D9F94-1141-487E-A414-542DE1B2E78B}" destId="{1A77EDE5-E63D-413B-9C4C-D119CC1F5FCB}" srcOrd="1" destOrd="0" parTransId="{26A0782F-A06D-4A4F-8689-FB445B8D19F3}" sibTransId="{87EF17AC-3294-470C-B38D-307A8DAE424D}"/>
    <dgm:cxn modelId="{1791F537-2865-4B76-97D3-95F59B3CDB84}" type="presOf" srcId="{642F8242-04C7-4FAB-9C4B-197808056D2C}" destId="{722C430A-C864-476F-9B35-9DC1887BE0E2}" srcOrd="0" destOrd="0" presId="urn:microsoft.com/office/officeart/2005/8/layout/cycle6"/>
    <dgm:cxn modelId="{BFC5C641-F26E-4B19-B71A-C424179A7C94}" srcId="{D09D9F94-1141-487E-A414-542DE1B2E78B}" destId="{33DCEA5B-2278-4A14-AAA0-BB8C73FC271A}" srcOrd="7" destOrd="0" parTransId="{5A18C90B-DFCE-4F33-A6D8-871A002EDD8C}" sibTransId="{19FCBF8B-3D36-4181-BD16-FEFCAE704A75}"/>
    <dgm:cxn modelId="{A789AB67-1364-4DDB-8A4F-629D4E740E2D}" srcId="{D09D9F94-1141-487E-A414-542DE1B2E78B}" destId="{F2832879-0C1B-45A7-96DB-479D65E538E1}" srcOrd="0" destOrd="0" parTransId="{998B80E2-29A2-43F3-BFC3-6A718FA2271F}" sibTransId="{642F8242-04C7-4FAB-9C4B-197808056D2C}"/>
    <dgm:cxn modelId="{5F2EF0C9-1614-4E21-845B-EE7E938CE21D}" type="presOf" srcId="{F2832879-0C1B-45A7-96DB-479D65E538E1}" destId="{EBCA40ED-7E77-426C-AD8A-D5A8F92FF542}" srcOrd="0" destOrd="0" presId="urn:microsoft.com/office/officeart/2005/8/layout/cycle6"/>
    <dgm:cxn modelId="{C9792787-2718-469D-8204-BF9BE9F06821}" srcId="{D09D9F94-1141-487E-A414-542DE1B2E78B}" destId="{8F95C942-4745-4FDF-B5F4-F9A0E236C2FC}" srcOrd="5" destOrd="0" parTransId="{544D941E-7BFB-43B9-A5B1-5CD11E792D92}" sibTransId="{4E7E1771-35FE-4BDA-BCB0-62B9F9F28E9A}"/>
    <dgm:cxn modelId="{C557618D-5982-4E27-8784-F5215CF2209E}" srcId="{D09D9F94-1141-487E-A414-542DE1B2E78B}" destId="{6B9FDF91-E671-422E-954D-E3AEA89B0E0C}" srcOrd="4" destOrd="0" parTransId="{E441E752-7D4A-4FD1-B560-72EEB0375E57}" sibTransId="{14C8268D-380A-42D4-A66E-C26CAB29A7CE}"/>
    <dgm:cxn modelId="{0A8EFB6E-1E2C-4E4A-85DA-9810885DA375}" type="presOf" srcId="{D17E5723-4F31-4C0F-92C6-DE9892551A13}" destId="{2568DF1B-0FC5-4D63-A68C-F0BF2E978E0E}" srcOrd="0" destOrd="0" presId="urn:microsoft.com/office/officeart/2005/8/layout/cycle6"/>
    <dgm:cxn modelId="{4514F8CF-C269-440D-AACF-97F2879437E9}" type="presOf" srcId="{33DCEA5B-2278-4A14-AAA0-BB8C73FC271A}" destId="{D6D7B832-513F-470E-BF77-D1D888278321}" srcOrd="0" destOrd="0" presId="urn:microsoft.com/office/officeart/2005/8/layout/cycle6"/>
    <dgm:cxn modelId="{53E3B5B1-6BAD-460A-9827-10A27B42DC84}" type="presOf" srcId="{8F95C942-4745-4FDF-B5F4-F9A0E236C2FC}" destId="{892B560B-72F4-426C-A0C7-23305C1B3E65}" srcOrd="0" destOrd="0" presId="urn:microsoft.com/office/officeart/2005/8/layout/cycle6"/>
    <dgm:cxn modelId="{B3AE5CF9-3328-4164-8C3B-F83D6A23E2A7}" type="presOf" srcId="{19FCBF8B-3D36-4181-BD16-FEFCAE704A75}" destId="{3C6E9298-AFD4-4CEE-9DA7-0A9B239F0E32}" srcOrd="0" destOrd="0" presId="urn:microsoft.com/office/officeart/2005/8/layout/cycle6"/>
    <dgm:cxn modelId="{623FAC78-6453-4854-9D26-AF7115D98941}" type="presOf" srcId="{6B9FDF91-E671-422E-954D-E3AEA89B0E0C}" destId="{31968FEB-9F41-425B-974F-959B946052C4}" srcOrd="0" destOrd="0" presId="urn:microsoft.com/office/officeart/2005/8/layout/cycle6"/>
    <dgm:cxn modelId="{04DD88AC-08F9-455C-B425-8C77590B1DE5}" type="presOf" srcId="{FDAC791A-F336-43F4-A933-3F19DD322B97}" destId="{E3E17CB0-85C9-4637-AF73-06748C29B3E9}" srcOrd="0" destOrd="0" presId="urn:microsoft.com/office/officeart/2005/8/layout/cycle6"/>
    <dgm:cxn modelId="{FE7C57E3-476F-42F3-9F47-8EF0D37E085C}" type="presOf" srcId="{D09D9F94-1141-487E-A414-542DE1B2E78B}" destId="{FDEAB18B-C3E3-4825-9DFE-893FCA2F146A}" srcOrd="0" destOrd="0" presId="urn:microsoft.com/office/officeart/2005/8/layout/cycle6"/>
    <dgm:cxn modelId="{60A8C14D-F07F-41CF-9C75-E47C161EAB35}" type="presOf" srcId="{7C56BFED-6069-4641-ADC0-CC6029721047}" destId="{EC79E99E-8454-4D67-8C5C-9AC4D78CEDB5}" srcOrd="0" destOrd="0" presId="urn:microsoft.com/office/officeart/2005/8/layout/cycle6"/>
    <dgm:cxn modelId="{ECE0A030-6988-4276-9BE4-9F5B93B68B79}" type="presOf" srcId="{AC8E6E62-DE29-4BA9-9F59-A9DE192B1FC1}" destId="{92D66323-63BB-4F4F-86BD-B66BE7AE3884}" srcOrd="0" destOrd="0" presId="urn:microsoft.com/office/officeart/2005/8/layout/cycle6"/>
    <dgm:cxn modelId="{E97A29C4-67CF-4F3A-9725-3FFA5B394ECB}" type="presOf" srcId="{2959A6DF-FEB3-4E75-B053-0197F2966D4A}" destId="{62125232-F198-4712-BB14-EEF78B3563EF}" srcOrd="0" destOrd="0" presId="urn:microsoft.com/office/officeart/2005/8/layout/cycle6"/>
    <dgm:cxn modelId="{13C89874-7246-45FD-9F4C-8C4AD39C91D6}" srcId="{D09D9F94-1141-487E-A414-542DE1B2E78B}" destId="{2959A6DF-FEB3-4E75-B053-0197F2966D4A}" srcOrd="3" destOrd="0" parTransId="{E2F2BABE-096F-4936-B85D-7784C08B40F3}" sibTransId="{FDAC791A-F336-43F4-A933-3F19DD322B97}"/>
    <dgm:cxn modelId="{26114F7C-36FF-4DC9-A3E2-C4821638E785}" type="presOf" srcId="{1DB86F36-EE49-44B6-B906-60DAB6CAD1F0}" destId="{7417739D-552A-4BEB-ACF3-4BAB68BC8F83}" srcOrd="0" destOrd="0" presId="urn:microsoft.com/office/officeart/2005/8/layout/cycle6"/>
    <dgm:cxn modelId="{0818FE4E-229B-4F65-A3D0-96DC3BD78C70}" type="presOf" srcId="{14C8268D-380A-42D4-A66E-C26CAB29A7CE}" destId="{D665E357-37E4-46C2-8B48-4E107FC7A1B8}" srcOrd="0" destOrd="0" presId="urn:microsoft.com/office/officeart/2005/8/layout/cycle6"/>
    <dgm:cxn modelId="{3D7F8642-DC52-4724-89EA-07FBF8D9850D}" type="presOf" srcId="{87EF17AC-3294-470C-B38D-307A8DAE424D}" destId="{8D24A86C-DDB2-4669-9ADD-3667E6F29E07}" srcOrd="0" destOrd="0" presId="urn:microsoft.com/office/officeart/2005/8/layout/cycle6"/>
    <dgm:cxn modelId="{8544C8C2-A571-4B7C-9439-9E8B97AB6067}" type="presOf" srcId="{4E7E1771-35FE-4BDA-BCB0-62B9F9F28E9A}" destId="{24610FD6-D6E1-402C-BD81-79BD37386588}" srcOrd="0" destOrd="0" presId="urn:microsoft.com/office/officeart/2005/8/layout/cycle6"/>
    <dgm:cxn modelId="{CC32FE80-D0D9-4F2D-B29C-BB2AA0E870DF}" type="presOf" srcId="{1A77EDE5-E63D-413B-9C4C-D119CC1F5FCB}" destId="{A72EBA8E-38DC-439D-9EE4-849A5426D050}" srcOrd="0" destOrd="0" presId="urn:microsoft.com/office/officeart/2005/8/layout/cycle6"/>
    <dgm:cxn modelId="{1C2C41D8-C361-4206-A82B-2DF9AA086ADA}" srcId="{D09D9F94-1141-487E-A414-542DE1B2E78B}" destId="{7C56BFED-6069-4641-ADC0-CC6029721047}" srcOrd="6" destOrd="0" parTransId="{B3113BEA-6F7F-40AA-9DAC-55E64EA8E652}" sibTransId="{D17E5723-4F31-4C0F-92C6-DE9892551A13}"/>
    <dgm:cxn modelId="{7C8C381B-08CA-46A7-B2F8-4C4AA9A6B85B}" srcId="{D09D9F94-1141-487E-A414-542DE1B2E78B}" destId="{1DB86F36-EE49-44B6-B906-60DAB6CAD1F0}" srcOrd="2" destOrd="0" parTransId="{AFB4FB4B-D2B6-4616-A1A1-A07CB995922E}" sibTransId="{AC8E6E62-DE29-4BA9-9F59-A9DE192B1FC1}"/>
    <dgm:cxn modelId="{B1A6BD3F-8DCC-428A-AF2F-B33E45C95771}" type="presParOf" srcId="{FDEAB18B-C3E3-4825-9DFE-893FCA2F146A}" destId="{EBCA40ED-7E77-426C-AD8A-D5A8F92FF542}" srcOrd="0" destOrd="0" presId="urn:microsoft.com/office/officeart/2005/8/layout/cycle6"/>
    <dgm:cxn modelId="{7CAE140A-101F-401A-85A2-D3131868D9AD}" type="presParOf" srcId="{FDEAB18B-C3E3-4825-9DFE-893FCA2F146A}" destId="{1A5AA7DF-D297-4D17-99AF-40D67104F713}" srcOrd="1" destOrd="0" presId="urn:microsoft.com/office/officeart/2005/8/layout/cycle6"/>
    <dgm:cxn modelId="{9FBC1397-14AF-4F0D-9EC8-4820A36A7B3B}" type="presParOf" srcId="{FDEAB18B-C3E3-4825-9DFE-893FCA2F146A}" destId="{722C430A-C864-476F-9B35-9DC1887BE0E2}" srcOrd="2" destOrd="0" presId="urn:microsoft.com/office/officeart/2005/8/layout/cycle6"/>
    <dgm:cxn modelId="{73DF3BE1-6B90-42CC-8D35-CC87293D3F6F}" type="presParOf" srcId="{FDEAB18B-C3E3-4825-9DFE-893FCA2F146A}" destId="{A72EBA8E-38DC-439D-9EE4-849A5426D050}" srcOrd="3" destOrd="0" presId="urn:microsoft.com/office/officeart/2005/8/layout/cycle6"/>
    <dgm:cxn modelId="{C8391C34-F276-4057-92DC-C535FFFD33A8}" type="presParOf" srcId="{FDEAB18B-C3E3-4825-9DFE-893FCA2F146A}" destId="{796997F7-B3C0-49B2-AFC4-BCAA0A45D766}" srcOrd="4" destOrd="0" presId="urn:microsoft.com/office/officeart/2005/8/layout/cycle6"/>
    <dgm:cxn modelId="{EE900C53-0E66-46F2-9DAC-5500D3E6D0C6}" type="presParOf" srcId="{FDEAB18B-C3E3-4825-9DFE-893FCA2F146A}" destId="{8D24A86C-DDB2-4669-9ADD-3667E6F29E07}" srcOrd="5" destOrd="0" presId="urn:microsoft.com/office/officeart/2005/8/layout/cycle6"/>
    <dgm:cxn modelId="{663A7E26-9A80-417B-9E12-07D7FE51D87E}" type="presParOf" srcId="{FDEAB18B-C3E3-4825-9DFE-893FCA2F146A}" destId="{7417739D-552A-4BEB-ACF3-4BAB68BC8F83}" srcOrd="6" destOrd="0" presId="urn:microsoft.com/office/officeart/2005/8/layout/cycle6"/>
    <dgm:cxn modelId="{3AD27F14-4CA2-4FCC-9FBB-B7D71150AE5C}" type="presParOf" srcId="{FDEAB18B-C3E3-4825-9DFE-893FCA2F146A}" destId="{462B4BA3-4224-46CF-9B4A-D2D5F433BB85}" srcOrd="7" destOrd="0" presId="urn:microsoft.com/office/officeart/2005/8/layout/cycle6"/>
    <dgm:cxn modelId="{1306D305-4080-47AC-851E-183E30CC30E3}" type="presParOf" srcId="{FDEAB18B-C3E3-4825-9DFE-893FCA2F146A}" destId="{92D66323-63BB-4F4F-86BD-B66BE7AE3884}" srcOrd="8" destOrd="0" presId="urn:microsoft.com/office/officeart/2005/8/layout/cycle6"/>
    <dgm:cxn modelId="{CDAB8AA9-B6F5-473E-89A5-B6FCE9696870}" type="presParOf" srcId="{FDEAB18B-C3E3-4825-9DFE-893FCA2F146A}" destId="{62125232-F198-4712-BB14-EEF78B3563EF}" srcOrd="9" destOrd="0" presId="urn:microsoft.com/office/officeart/2005/8/layout/cycle6"/>
    <dgm:cxn modelId="{980D6565-A402-44B2-B9C1-39378700E461}" type="presParOf" srcId="{FDEAB18B-C3E3-4825-9DFE-893FCA2F146A}" destId="{DAEA218F-43AA-4CF3-BE9D-62991997E362}" srcOrd="10" destOrd="0" presId="urn:microsoft.com/office/officeart/2005/8/layout/cycle6"/>
    <dgm:cxn modelId="{F52102DF-64DC-458C-A24C-74B014307825}" type="presParOf" srcId="{FDEAB18B-C3E3-4825-9DFE-893FCA2F146A}" destId="{E3E17CB0-85C9-4637-AF73-06748C29B3E9}" srcOrd="11" destOrd="0" presId="urn:microsoft.com/office/officeart/2005/8/layout/cycle6"/>
    <dgm:cxn modelId="{EECF5249-C8C4-4A7A-8FFF-DEECA202663B}" type="presParOf" srcId="{FDEAB18B-C3E3-4825-9DFE-893FCA2F146A}" destId="{31968FEB-9F41-425B-974F-959B946052C4}" srcOrd="12" destOrd="0" presId="urn:microsoft.com/office/officeart/2005/8/layout/cycle6"/>
    <dgm:cxn modelId="{285F1325-A13D-453B-AABD-BCEC40485A25}" type="presParOf" srcId="{FDEAB18B-C3E3-4825-9DFE-893FCA2F146A}" destId="{12F60FF1-C211-4063-A12D-17E2058D8E2A}" srcOrd="13" destOrd="0" presId="urn:microsoft.com/office/officeart/2005/8/layout/cycle6"/>
    <dgm:cxn modelId="{765A5CC6-8A1C-41EA-87AA-F0F3A8F840F7}" type="presParOf" srcId="{FDEAB18B-C3E3-4825-9DFE-893FCA2F146A}" destId="{D665E357-37E4-46C2-8B48-4E107FC7A1B8}" srcOrd="14" destOrd="0" presId="urn:microsoft.com/office/officeart/2005/8/layout/cycle6"/>
    <dgm:cxn modelId="{0D35D712-335C-4CDA-BFF9-37B6A4241BF3}" type="presParOf" srcId="{FDEAB18B-C3E3-4825-9DFE-893FCA2F146A}" destId="{892B560B-72F4-426C-A0C7-23305C1B3E65}" srcOrd="15" destOrd="0" presId="urn:microsoft.com/office/officeart/2005/8/layout/cycle6"/>
    <dgm:cxn modelId="{F2509D0C-9E87-4FFF-8010-16F93303371F}" type="presParOf" srcId="{FDEAB18B-C3E3-4825-9DFE-893FCA2F146A}" destId="{8F7984D2-9458-4555-B969-AAAD164E5955}" srcOrd="16" destOrd="0" presId="urn:microsoft.com/office/officeart/2005/8/layout/cycle6"/>
    <dgm:cxn modelId="{FEE5B598-F118-4D00-B2E1-63280650A714}" type="presParOf" srcId="{FDEAB18B-C3E3-4825-9DFE-893FCA2F146A}" destId="{24610FD6-D6E1-402C-BD81-79BD37386588}" srcOrd="17" destOrd="0" presId="urn:microsoft.com/office/officeart/2005/8/layout/cycle6"/>
    <dgm:cxn modelId="{87F10F05-8111-4FF9-85C0-388B30B6C268}" type="presParOf" srcId="{FDEAB18B-C3E3-4825-9DFE-893FCA2F146A}" destId="{EC79E99E-8454-4D67-8C5C-9AC4D78CEDB5}" srcOrd="18" destOrd="0" presId="urn:microsoft.com/office/officeart/2005/8/layout/cycle6"/>
    <dgm:cxn modelId="{2986949A-EB09-46DD-8CB2-FC7756A4431C}" type="presParOf" srcId="{FDEAB18B-C3E3-4825-9DFE-893FCA2F146A}" destId="{9645D602-8F25-4160-AAF8-2CD3698C74A3}" srcOrd="19" destOrd="0" presId="urn:microsoft.com/office/officeart/2005/8/layout/cycle6"/>
    <dgm:cxn modelId="{0660F774-C926-41E6-819D-F299840D0DE5}" type="presParOf" srcId="{FDEAB18B-C3E3-4825-9DFE-893FCA2F146A}" destId="{2568DF1B-0FC5-4D63-A68C-F0BF2E978E0E}" srcOrd="20" destOrd="0" presId="urn:microsoft.com/office/officeart/2005/8/layout/cycle6"/>
    <dgm:cxn modelId="{81F26A7C-7CD9-4041-A601-274869EE9108}" type="presParOf" srcId="{FDEAB18B-C3E3-4825-9DFE-893FCA2F146A}" destId="{D6D7B832-513F-470E-BF77-D1D888278321}" srcOrd="21" destOrd="0" presId="urn:microsoft.com/office/officeart/2005/8/layout/cycle6"/>
    <dgm:cxn modelId="{9C9EF514-4737-43B6-9AF1-E5F603E5E019}" type="presParOf" srcId="{FDEAB18B-C3E3-4825-9DFE-893FCA2F146A}" destId="{AF7EB0DC-BF6F-42A6-AB86-D4D95DFF980A}" srcOrd="22" destOrd="0" presId="urn:microsoft.com/office/officeart/2005/8/layout/cycle6"/>
    <dgm:cxn modelId="{3A2F0B89-1ECA-4CB1-87B0-B9CF1F5D0A15}" type="presParOf" srcId="{FDEAB18B-C3E3-4825-9DFE-893FCA2F146A}" destId="{3C6E9298-AFD4-4CEE-9DA7-0A9B239F0E32}" srcOrd="23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A514DA7-3E51-45B3-A58F-E3F3844537BE}" type="doc">
      <dgm:prSet loTypeId="urn:microsoft.com/office/officeart/2005/8/layout/matrix1" loCatId="matrix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BEC6C80E-ED7B-46E2-BA16-CAC2EEC0F958}">
      <dgm:prSet phldrT="[Текст]" custT="1"/>
      <dgm:spPr/>
      <dgm:t>
        <a:bodyPr/>
        <a:lstStyle/>
        <a:p>
          <a:r>
            <a:rPr lang="ru-RU" sz="2800" dirty="0" smtClean="0"/>
            <a:t>Прагматик/</a:t>
          </a:r>
        </a:p>
        <a:p>
          <a:r>
            <a:rPr lang="ru-RU" sz="2800" dirty="0" smtClean="0"/>
            <a:t>Вдохновитель</a:t>
          </a:r>
          <a:endParaRPr lang="ru-RU" sz="2800" dirty="0"/>
        </a:p>
      </dgm:t>
    </dgm:pt>
    <dgm:pt modelId="{91A8D98D-07B1-4F16-B2C8-754761139559}" type="parTrans" cxnId="{F7337F93-D6B8-432D-9BC7-6178100EEC1D}">
      <dgm:prSet/>
      <dgm:spPr/>
      <dgm:t>
        <a:bodyPr/>
        <a:lstStyle/>
        <a:p>
          <a:endParaRPr lang="ru-RU"/>
        </a:p>
      </dgm:t>
    </dgm:pt>
    <dgm:pt modelId="{196CC459-8561-48D9-B7F5-646121CC92A6}" type="sibTrans" cxnId="{F7337F93-D6B8-432D-9BC7-6178100EEC1D}">
      <dgm:prSet/>
      <dgm:spPr/>
      <dgm:t>
        <a:bodyPr/>
        <a:lstStyle/>
        <a:p>
          <a:endParaRPr lang="ru-RU"/>
        </a:p>
      </dgm:t>
    </dgm:pt>
    <dgm:pt modelId="{22360058-3876-4A4D-B5BC-DE27B7A30C51}">
      <dgm:prSet phldrT="[Текст]"/>
      <dgm:spPr/>
      <dgm:t>
        <a:bodyPr/>
        <a:lstStyle/>
        <a:p>
          <a:endParaRPr lang="ru-RU"/>
        </a:p>
      </dgm:t>
    </dgm:pt>
    <dgm:pt modelId="{104D84EE-8256-4763-A7C7-BD4E43BFD6C2}" type="parTrans" cxnId="{7C645EDF-4671-43B0-BB2F-9D170DB8657C}">
      <dgm:prSet/>
      <dgm:spPr/>
      <dgm:t>
        <a:bodyPr/>
        <a:lstStyle/>
        <a:p>
          <a:endParaRPr lang="ru-RU"/>
        </a:p>
      </dgm:t>
    </dgm:pt>
    <dgm:pt modelId="{53B17A72-D99E-4F71-A08C-51839D88F749}" type="sibTrans" cxnId="{7C645EDF-4671-43B0-BB2F-9D170DB8657C}">
      <dgm:prSet/>
      <dgm:spPr/>
      <dgm:t>
        <a:bodyPr/>
        <a:lstStyle/>
        <a:p>
          <a:endParaRPr lang="ru-RU"/>
        </a:p>
      </dgm:t>
    </dgm:pt>
    <dgm:pt modelId="{DAA321B0-8E18-4FD3-A2D7-2DAA2C0D2BBA}">
      <dgm:prSet phldrT="[Текст]"/>
      <dgm:spPr/>
      <dgm:t>
        <a:bodyPr/>
        <a:lstStyle/>
        <a:p>
          <a:endParaRPr lang="ru-RU"/>
        </a:p>
      </dgm:t>
    </dgm:pt>
    <dgm:pt modelId="{16660B36-4381-46E7-A93E-A0DC2D9F8DB3}" type="parTrans" cxnId="{B7AC985F-352F-4F2C-B157-98FA957D736B}">
      <dgm:prSet/>
      <dgm:spPr/>
      <dgm:t>
        <a:bodyPr/>
        <a:lstStyle/>
        <a:p>
          <a:endParaRPr lang="ru-RU"/>
        </a:p>
      </dgm:t>
    </dgm:pt>
    <dgm:pt modelId="{E674D132-F8B8-46D8-B916-3B0A2339523C}" type="sibTrans" cxnId="{B7AC985F-352F-4F2C-B157-98FA957D736B}">
      <dgm:prSet/>
      <dgm:spPr/>
      <dgm:t>
        <a:bodyPr/>
        <a:lstStyle/>
        <a:p>
          <a:endParaRPr lang="ru-RU"/>
        </a:p>
      </dgm:t>
    </dgm:pt>
    <dgm:pt modelId="{896200BA-D13E-47D6-AF35-4D0F5F3A9473}">
      <dgm:prSet phldrT="[Текст]"/>
      <dgm:spPr/>
      <dgm:t>
        <a:bodyPr/>
        <a:lstStyle/>
        <a:p>
          <a:endParaRPr lang="ru-RU"/>
        </a:p>
      </dgm:t>
    </dgm:pt>
    <dgm:pt modelId="{FD3B9680-C813-4621-9E7E-512B5DBFAF8E}" type="parTrans" cxnId="{2275F90A-5295-4A37-9AF9-E8B09184075E}">
      <dgm:prSet/>
      <dgm:spPr/>
      <dgm:t>
        <a:bodyPr/>
        <a:lstStyle/>
        <a:p>
          <a:endParaRPr lang="ru-RU"/>
        </a:p>
      </dgm:t>
    </dgm:pt>
    <dgm:pt modelId="{F12682BB-6A96-4F2B-8F5F-CF0357DA18F6}" type="sibTrans" cxnId="{2275F90A-5295-4A37-9AF9-E8B09184075E}">
      <dgm:prSet/>
      <dgm:spPr/>
      <dgm:t>
        <a:bodyPr/>
        <a:lstStyle/>
        <a:p>
          <a:endParaRPr lang="ru-RU"/>
        </a:p>
      </dgm:t>
    </dgm:pt>
    <dgm:pt modelId="{4EE7945D-E120-4B05-9262-6B810DB5C4BC}">
      <dgm:prSet/>
      <dgm:spPr/>
      <dgm:t>
        <a:bodyPr/>
        <a:lstStyle/>
        <a:p>
          <a:r>
            <a:rPr lang="ru-RU" dirty="0" smtClean="0"/>
            <a:t>Генератор идей</a:t>
          </a:r>
          <a:endParaRPr lang="ru-RU" dirty="0"/>
        </a:p>
      </dgm:t>
    </dgm:pt>
    <dgm:pt modelId="{C7455F22-EF87-4636-9751-F241F1AC8B42}" type="parTrans" cxnId="{4A8ADF35-49B5-4706-88E5-B945795500B4}">
      <dgm:prSet/>
      <dgm:spPr/>
      <dgm:t>
        <a:bodyPr/>
        <a:lstStyle/>
        <a:p>
          <a:endParaRPr lang="ru-RU"/>
        </a:p>
      </dgm:t>
    </dgm:pt>
    <dgm:pt modelId="{F8CFFE50-D3E1-4B71-A0A1-18C23F2341E2}" type="sibTrans" cxnId="{4A8ADF35-49B5-4706-88E5-B945795500B4}">
      <dgm:prSet/>
      <dgm:spPr/>
      <dgm:t>
        <a:bodyPr/>
        <a:lstStyle/>
        <a:p>
          <a:endParaRPr lang="ru-RU"/>
        </a:p>
      </dgm:t>
    </dgm:pt>
    <dgm:pt modelId="{35F216D9-35C8-4B77-BB44-9285AE9CD5DA}">
      <dgm:prSet/>
      <dgm:spPr/>
      <dgm:t>
        <a:bodyPr/>
        <a:lstStyle/>
        <a:p>
          <a:r>
            <a:rPr lang="ru-RU" dirty="0" smtClean="0"/>
            <a:t>Аналитик/</a:t>
          </a:r>
        </a:p>
        <a:p>
          <a:r>
            <a:rPr lang="ru-RU" dirty="0" smtClean="0"/>
            <a:t>Рабочая пчелка</a:t>
          </a:r>
          <a:endParaRPr lang="ru-RU" dirty="0"/>
        </a:p>
      </dgm:t>
    </dgm:pt>
    <dgm:pt modelId="{9E074F79-426B-49DA-888A-DCB1D490C6C3}" type="parTrans" cxnId="{38B92D05-45C2-438B-8460-B70C7D9E6DFB}">
      <dgm:prSet/>
      <dgm:spPr/>
      <dgm:t>
        <a:bodyPr/>
        <a:lstStyle/>
        <a:p>
          <a:endParaRPr lang="ru-RU"/>
        </a:p>
      </dgm:t>
    </dgm:pt>
    <dgm:pt modelId="{774BEC55-D742-42AA-8AC6-4CE5EB63DAF6}" type="sibTrans" cxnId="{38B92D05-45C2-438B-8460-B70C7D9E6DFB}">
      <dgm:prSet/>
      <dgm:spPr/>
      <dgm:t>
        <a:bodyPr/>
        <a:lstStyle/>
        <a:p>
          <a:endParaRPr lang="ru-RU"/>
        </a:p>
      </dgm:t>
    </dgm:pt>
    <dgm:pt modelId="{622CF933-543B-48E8-BB60-4E552180EC08}">
      <dgm:prSet/>
      <dgm:spPr/>
      <dgm:t>
        <a:bodyPr/>
        <a:lstStyle/>
        <a:p>
          <a:r>
            <a:rPr lang="ru-RU" dirty="0" smtClean="0"/>
            <a:t>Поисковик/</a:t>
          </a:r>
        </a:p>
        <a:p>
          <a:r>
            <a:rPr lang="ru-RU" dirty="0" smtClean="0"/>
            <a:t>Вдохновитель</a:t>
          </a:r>
          <a:endParaRPr lang="ru-RU" dirty="0"/>
        </a:p>
      </dgm:t>
    </dgm:pt>
    <dgm:pt modelId="{51BFE503-9273-4310-8B3B-30F157F86136}" type="parTrans" cxnId="{44F33448-D44E-40B9-8139-6FD78ED4F6AA}">
      <dgm:prSet/>
      <dgm:spPr/>
      <dgm:t>
        <a:bodyPr/>
        <a:lstStyle/>
        <a:p>
          <a:endParaRPr lang="ru-RU"/>
        </a:p>
      </dgm:t>
    </dgm:pt>
    <dgm:pt modelId="{FC756AF6-1CBF-4913-AB0C-0D86CB9DA289}" type="sibTrans" cxnId="{44F33448-D44E-40B9-8139-6FD78ED4F6AA}">
      <dgm:prSet/>
      <dgm:spPr/>
      <dgm:t>
        <a:bodyPr/>
        <a:lstStyle/>
        <a:p>
          <a:endParaRPr lang="ru-RU"/>
        </a:p>
      </dgm:t>
    </dgm:pt>
    <dgm:pt modelId="{3F56FE9A-DE8E-453D-9E12-45047F25A30A}">
      <dgm:prSet/>
      <dgm:spPr/>
      <dgm:t>
        <a:bodyPr/>
        <a:lstStyle/>
        <a:p>
          <a:r>
            <a:rPr lang="ru-RU" dirty="0" smtClean="0"/>
            <a:t>Рабочая пчелка/ Контролер</a:t>
          </a:r>
          <a:endParaRPr lang="ru-RU" dirty="0"/>
        </a:p>
      </dgm:t>
    </dgm:pt>
    <dgm:pt modelId="{8C84EC2B-62FD-4670-AB4F-2837763B3D0C}" type="parTrans" cxnId="{A20837C5-4B6A-40F9-AFA9-2A89265BD019}">
      <dgm:prSet/>
      <dgm:spPr/>
      <dgm:t>
        <a:bodyPr/>
        <a:lstStyle/>
        <a:p>
          <a:endParaRPr lang="ru-RU"/>
        </a:p>
      </dgm:t>
    </dgm:pt>
    <dgm:pt modelId="{0BCDFBD6-4123-4CF0-84C2-7647CC8536F8}" type="sibTrans" cxnId="{A20837C5-4B6A-40F9-AFA9-2A89265BD019}">
      <dgm:prSet/>
      <dgm:spPr/>
      <dgm:t>
        <a:bodyPr/>
        <a:lstStyle/>
        <a:p>
          <a:endParaRPr lang="ru-RU"/>
        </a:p>
      </dgm:t>
    </dgm:pt>
    <dgm:pt modelId="{F0089550-1942-4C55-A307-AB1386580256}" type="pres">
      <dgm:prSet presAssocID="{7A514DA7-3E51-45B3-A58F-E3F3844537B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6864A5-90A3-4DC7-926F-9C78871418B4}" type="pres">
      <dgm:prSet presAssocID="{7A514DA7-3E51-45B3-A58F-E3F3844537BE}" presName="matrix" presStyleCnt="0"/>
      <dgm:spPr/>
      <dgm:t>
        <a:bodyPr/>
        <a:lstStyle/>
        <a:p>
          <a:endParaRPr lang="ru-RU"/>
        </a:p>
      </dgm:t>
    </dgm:pt>
    <dgm:pt modelId="{4CA8A67A-9E47-4AA4-B99E-AD0421954DC9}" type="pres">
      <dgm:prSet presAssocID="{7A514DA7-3E51-45B3-A58F-E3F3844537BE}" presName="tile1" presStyleLbl="node1" presStyleIdx="0" presStyleCnt="4"/>
      <dgm:spPr/>
      <dgm:t>
        <a:bodyPr/>
        <a:lstStyle/>
        <a:p>
          <a:endParaRPr lang="ru-RU"/>
        </a:p>
      </dgm:t>
    </dgm:pt>
    <dgm:pt modelId="{0444C0E5-4A1E-41A3-9F95-FF7331D5B6CC}" type="pres">
      <dgm:prSet presAssocID="{7A514DA7-3E51-45B3-A58F-E3F3844537B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2B5E1-44EC-47B9-91C3-BDAFFDD2AB87}" type="pres">
      <dgm:prSet presAssocID="{7A514DA7-3E51-45B3-A58F-E3F3844537BE}" presName="tile2" presStyleLbl="node1" presStyleIdx="1" presStyleCnt="4"/>
      <dgm:spPr/>
      <dgm:t>
        <a:bodyPr/>
        <a:lstStyle/>
        <a:p>
          <a:endParaRPr lang="ru-RU"/>
        </a:p>
      </dgm:t>
    </dgm:pt>
    <dgm:pt modelId="{47A56219-0D53-499A-9DFA-5A16DBDBB406}" type="pres">
      <dgm:prSet presAssocID="{7A514DA7-3E51-45B3-A58F-E3F3844537B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94548-8B42-44CC-A1A7-A35CC33FDA10}" type="pres">
      <dgm:prSet presAssocID="{7A514DA7-3E51-45B3-A58F-E3F3844537BE}" presName="tile3" presStyleLbl="node1" presStyleIdx="2" presStyleCnt="4" custLinFactNeighborX="464" custLinFactNeighborY="2161"/>
      <dgm:spPr/>
      <dgm:t>
        <a:bodyPr/>
        <a:lstStyle/>
        <a:p>
          <a:endParaRPr lang="ru-RU"/>
        </a:p>
      </dgm:t>
    </dgm:pt>
    <dgm:pt modelId="{8C501E9A-F115-4FE4-A95D-4D9B58560022}" type="pres">
      <dgm:prSet presAssocID="{7A514DA7-3E51-45B3-A58F-E3F3844537B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289818-743C-48F9-8753-3F348F4B3DC7}" type="pres">
      <dgm:prSet presAssocID="{7A514DA7-3E51-45B3-A58F-E3F3844537BE}" presName="tile4" presStyleLbl="node1" presStyleIdx="3" presStyleCnt="4"/>
      <dgm:spPr/>
      <dgm:t>
        <a:bodyPr/>
        <a:lstStyle/>
        <a:p>
          <a:endParaRPr lang="ru-RU"/>
        </a:p>
      </dgm:t>
    </dgm:pt>
    <dgm:pt modelId="{0292F549-DCA8-4DD6-B620-C59084927956}" type="pres">
      <dgm:prSet presAssocID="{7A514DA7-3E51-45B3-A58F-E3F3844537B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A22262-594E-4928-8806-8E5B4967A17F}" type="pres">
      <dgm:prSet presAssocID="{7A514DA7-3E51-45B3-A58F-E3F3844537BE}" presName="centerTile" presStyleLbl="fgShp" presStyleIdx="0" presStyleCnt="1" custScaleX="11782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7C645EDF-4671-43B0-BB2F-9D170DB8657C}" srcId="{7A514DA7-3E51-45B3-A58F-E3F3844537BE}" destId="{22360058-3876-4A4D-B5BC-DE27B7A30C51}" srcOrd="1" destOrd="0" parTransId="{104D84EE-8256-4763-A7C7-BD4E43BFD6C2}" sibTransId="{53B17A72-D99E-4F71-A08C-51839D88F749}"/>
    <dgm:cxn modelId="{B7AC985F-352F-4F2C-B157-98FA957D736B}" srcId="{7A514DA7-3E51-45B3-A58F-E3F3844537BE}" destId="{DAA321B0-8E18-4FD3-A2D7-2DAA2C0D2BBA}" srcOrd="2" destOrd="0" parTransId="{16660B36-4381-46E7-A93E-A0DC2D9F8DB3}" sibTransId="{E674D132-F8B8-46D8-B916-3B0A2339523C}"/>
    <dgm:cxn modelId="{CBECE0E7-BFB0-4E5F-A1F8-528E4352F8AF}" type="presOf" srcId="{4EE7945D-E120-4B05-9262-6B810DB5C4BC}" destId="{4CA8A67A-9E47-4AA4-B99E-AD0421954DC9}" srcOrd="0" destOrd="0" presId="urn:microsoft.com/office/officeart/2005/8/layout/matrix1"/>
    <dgm:cxn modelId="{2275F90A-5295-4A37-9AF9-E8B09184075E}" srcId="{7A514DA7-3E51-45B3-A58F-E3F3844537BE}" destId="{896200BA-D13E-47D6-AF35-4D0F5F3A9473}" srcOrd="3" destOrd="0" parTransId="{FD3B9680-C813-4621-9E7E-512B5DBFAF8E}" sibTransId="{F12682BB-6A96-4F2B-8F5F-CF0357DA18F6}"/>
    <dgm:cxn modelId="{44F33448-D44E-40B9-8139-6FD78ED4F6AA}" srcId="{BEC6C80E-ED7B-46E2-BA16-CAC2EEC0F958}" destId="{622CF933-543B-48E8-BB60-4E552180EC08}" srcOrd="2" destOrd="0" parTransId="{51BFE503-9273-4310-8B3B-30F157F86136}" sibTransId="{FC756AF6-1CBF-4913-AB0C-0D86CB9DA289}"/>
    <dgm:cxn modelId="{3AEDD2CD-1BE4-45F6-9152-F3419C544A1F}" type="presOf" srcId="{3F56FE9A-DE8E-453D-9E12-45047F25A30A}" destId="{30289818-743C-48F9-8753-3F348F4B3DC7}" srcOrd="0" destOrd="0" presId="urn:microsoft.com/office/officeart/2005/8/layout/matrix1"/>
    <dgm:cxn modelId="{3E3DF43F-F7A6-4F8C-9F7A-1E216AB794AA}" type="presOf" srcId="{BEC6C80E-ED7B-46E2-BA16-CAC2EEC0F958}" destId="{40A22262-594E-4928-8806-8E5B4967A17F}" srcOrd="0" destOrd="0" presId="urn:microsoft.com/office/officeart/2005/8/layout/matrix1"/>
    <dgm:cxn modelId="{F7337F93-D6B8-432D-9BC7-6178100EEC1D}" srcId="{7A514DA7-3E51-45B3-A58F-E3F3844537BE}" destId="{BEC6C80E-ED7B-46E2-BA16-CAC2EEC0F958}" srcOrd="0" destOrd="0" parTransId="{91A8D98D-07B1-4F16-B2C8-754761139559}" sibTransId="{196CC459-8561-48D9-B7F5-646121CC92A6}"/>
    <dgm:cxn modelId="{49FDC292-2033-4778-9AF2-A53CB1E95F9A}" type="presOf" srcId="{35F216D9-35C8-4B77-BB44-9285AE9CD5DA}" destId="{8992B5E1-44EC-47B9-91C3-BDAFFDD2AB87}" srcOrd="0" destOrd="0" presId="urn:microsoft.com/office/officeart/2005/8/layout/matrix1"/>
    <dgm:cxn modelId="{3F700C0B-5423-4AC7-9118-21BE1074DE5E}" type="presOf" srcId="{4EE7945D-E120-4B05-9262-6B810DB5C4BC}" destId="{0444C0E5-4A1E-41A3-9F95-FF7331D5B6CC}" srcOrd="1" destOrd="0" presId="urn:microsoft.com/office/officeart/2005/8/layout/matrix1"/>
    <dgm:cxn modelId="{0C7B4E4E-F45F-4B31-A9E0-A2B7D0776E77}" type="presOf" srcId="{7A514DA7-3E51-45B3-A58F-E3F3844537BE}" destId="{F0089550-1942-4C55-A307-AB1386580256}" srcOrd="0" destOrd="0" presId="urn:microsoft.com/office/officeart/2005/8/layout/matrix1"/>
    <dgm:cxn modelId="{1F7E7B8B-F5B0-496D-9A19-74CA06445776}" type="presOf" srcId="{3F56FE9A-DE8E-453D-9E12-45047F25A30A}" destId="{0292F549-DCA8-4DD6-B620-C59084927956}" srcOrd="1" destOrd="0" presId="urn:microsoft.com/office/officeart/2005/8/layout/matrix1"/>
    <dgm:cxn modelId="{48B7EE81-5AED-4E8C-BADB-6E5A2140AFE3}" type="presOf" srcId="{35F216D9-35C8-4B77-BB44-9285AE9CD5DA}" destId="{47A56219-0D53-499A-9DFA-5A16DBDBB406}" srcOrd="1" destOrd="0" presId="urn:microsoft.com/office/officeart/2005/8/layout/matrix1"/>
    <dgm:cxn modelId="{A20837C5-4B6A-40F9-AFA9-2A89265BD019}" srcId="{BEC6C80E-ED7B-46E2-BA16-CAC2EEC0F958}" destId="{3F56FE9A-DE8E-453D-9E12-45047F25A30A}" srcOrd="3" destOrd="0" parTransId="{8C84EC2B-62FD-4670-AB4F-2837763B3D0C}" sibTransId="{0BCDFBD6-4123-4CF0-84C2-7647CC8536F8}"/>
    <dgm:cxn modelId="{F5701BDC-F312-480A-8C90-09F588C9158E}" type="presOf" srcId="{622CF933-543B-48E8-BB60-4E552180EC08}" destId="{8C501E9A-F115-4FE4-A95D-4D9B58560022}" srcOrd="1" destOrd="0" presId="urn:microsoft.com/office/officeart/2005/8/layout/matrix1"/>
    <dgm:cxn modelId="{38B92D05-45C2-438B-8460-B70C7D9E6DFB}" srcId="{BEC6C80E-ED7B-46E2-BA16-CAC2EEC0F958}" destId="{35F216D9-35C8-4B77-BB44-9285AE9CD5DA}" srcOrd="1" destOrd="0" parTransId="{9E074F79-426B-49DA-888A-DCB1D490C6C3}" sibTransId="{774BEC55-D742-42AA-8AC6-4CE5EB63DAF6}"/>
    <dgm:cxn modelId="{FDBAF2FB-5AF4-4B30-B8FC-B7E7A11F266A}" type="presOf" srcId="{622CF933-543B-48E8-BB60-4E552180EC08}" destId="{E9D94548-8B42-44CC-A1A7-A35CC33FDA10}" srcOrd="0" destOrd="0" presId="urn:microsoft.com/office/officeart/2005/8/layout/matrix1"/>
    <dgm:cxn modelId="{4A8ADF35-49B5-4706-88E5-B945795500B4}" srcId="{BEC6C80E-ED7B-46E2-BA16-CAC2EEC0F958}" destId="{4EE7945D-E120-4B05-9262-6B810DB5C4BC}" srcOrd="0" destOrd="0" parTransId="{C7455F22-EF87-4636-9751-F241F1AC8B42}" sibTransId="{F8CFFE50-D3E1-4B71-A0A1-18C23F2341E2}"/>
    <dgm:cxn modelId="{4893C0BA-2E40-4A78-B949-5073AFCB3A69}" type="presParOf" srcId="{F0089550-1942-4C55-A307-AB1386580256}" destId="{156864A5-90A3-4DC7-926F-9C78871418B4}" srcOrd="0" destOrd="0" presId="urn:microsoft.com/office/officeart/2005/8/layout/matrix1"/>
    <dgm:cxn modelId="{1139B27C-944C-4CE6-8151-84E82993B070}" type="presParOf" srcId="{156864A5-90A3-4DC7-926F-9C78871418B4}" destId="{4CA8A67A-9E47-4AA4-B99E-AD0421954DC9}" srcOrd="0" destOrd="0" presId="urn:microsoft.com/office/officeart/2005/8/layout/matrix1"/>
    <dgm:cxn modelId="{9DFD6135-D280-481B-BA5E-F3325C2B31CA}" type="presParOf" srcId="{156864A5-90A3-4DC7-926F-9C78871418B4}" destId="{0444C0E5-4A1E-41A3-9F95-FF7331D5B6CC}" srcOrd="1" destOrd="0" presId="urn:microsoft.com/office/officeart/2005/8/layout/matrix1"/>
    <dgm:cxn modelId="{302C41BA-5A34-4EAA-910B-BB095F1D37E0}" type="presParOf" srcId="{156864A5-90A3-4DC7-926F-9C78871418B4}" destId="{8992B5E1-44EC-47B9-91C3-BDAFFDD2AB87}" srcOrd="2" destOrd="0" presId="urn:microsoft.com/office/officeart/2005/8/layout/matrix1"/>
    <dgm:cxn modelId="{8E2711D5-4D02-41DC-9371-5667D334C7CA}" type="presParOf" srcId="{156864A5-90A3-4DC7-926F-9C78871418B4}" destId="{47A56219-0D53-499A-9DFA-5A16DBDBB406}" srcOrd="3" destOrd="0" presId="urn:microsoft.com/office/officeart/2005/8/layout/matrix1"/>
    <dgm:cxn modelId="{2A6A7BC3-A7C9-4AA6-8995-8AA6791A973B}" type="presParOf" srcId="{156864A5-90A3-4DC7-926F-9C78871418B4}" destId="{E9D94548-8B42-44CC-A1A7-A35CC33FDA10}" srcOrd="4" destOrd="0" presId="urn:microsoft.com/office/officeart/2005/8/layout/matrix1"/>
    <dgm:cxn modelId="{9DFF3DB4-CA7F-433E-A410-50DBF6AD1C74}" type="presParOf" srcId="{156864A5-90A3-4DC7-926F-9C78871418B4}" destId="{8C501E9A-F115-4FE4-A95D-4D9B58560022}" srcOrd="5" destOrd="0" presId="urn:microsoft.com/office/officeart/2005/8/layout/matrix1"/>
    <dgm:cxn modelId="{1D42C24A-C983-4A08-825A-5DB8B73DA69D}" type="presParOf" srcId="{156864A5-90A3-4DC7-926F-9C78871418B4}" destId="{30289818-743C-48F9-8753-3F348F4B3DC7}" srcOrd="6" destOrd="0" presId="urn:microsoft.com/office/officeart/2005/8/layout/matrix1"/>
    <dgm:cxn modelId="{7AECCE88-73AA-4000-85AB-432C15FFD604}" type="presParOf" srcId="{156864A5-90A3-4DC7-926F-9C78871418B4}" destId="{0292F549-DCA8-4DD6-B620-C59084927956}" srcOrd="7" destOrd="0" presId="urn:microsoft.com/office/officeart/2005/8/layout/matrix1"/>
    <dgm:cxn modelId="{95728E34-3E6E-4C6D-804F-59A495A9C2E4}" type="presParOf" srcId="{F0089550-1942-4C55-A307-AB1386580256}" destId="{40A22262-594E-4928-8806-8E5B4967A17F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A514DA7-3E51-45B3-A58F-E3F3844537BE}" type="doc">
      <dgm:prSet loTypeId="urn:microsoft.com/office/officeart/2005/8/layout/matrix1" loCatId="matrix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BEC6C80E-ED7B-46E2-BA16-CAC2EEC0F958}">
      <dgm:prSet phldrT="[Текст]" custT="1"/>
      <dgm:spPr/>
      <dgm:t>
        <a:bodyPr/>
        <a:lstStyle/>
        <a:p>
          <a:r>
            <a:rPr lang="ru-RU" sz="3200" dirty="0" smtClean="0"/>
            <a:t>Герой/</a:t>
          </a:r>
        </a:p>
        <a:p>
          <a:r>
            <a:rPr lang="ru-RU" sz="3200" dirty="0" smtClean="0"/>
            <a:t>Контролер</a:t>
          </a:r>
          <a:endParaRPr lang="ru-RU" sz="3200" dirty="0"/>
        </a:p>
      </dgm:t>
    </dgm:pt>
    <dgm:pt modelId="{91A8D98D-07B1-4F16-B2C8-754761139559}" type="parTrans" cxnId="{F7337F93-D6B8-432D-9BC7-6178100EEC1D}">
      <dgm:prSet/>
      <dgm:spPr/>
      <dgm:t>
        <a:bodyPr/>
        <a:lstStyle/>
        <a:p>
          <a:endParaRPr lang="ru-RU"/>
        </a:p>
      </dgm:t>
    </dgm:pt>
    <dgm:pt modelId="{196CC459-8561-48D9-B7F5-646121CC92A6}" type="sibTrans" cxnId="{F7337F93-D6B8-432D-9BC7-6178100EEC1D}">
      <dgm:prSet/>
      <dgm:spPr/>
      <dgm:t>
        <a:bodyPr/>
        <a:lstStyle/>
        <a:p>
          <a:endParaRPr lang="ru-RU"/>
        </a:p>
      </dgm:t>
    </dgm:pt>
    <dgm:pt modelId="{22360058-3876-4A4D-B5BC-DE27B7A30C51}">
      <dgm:prSet phldrT="[Текст]"/>
      <dgm:spPr/>
      <dgm:t>
        <a:bodyPr/>
        <a:lstStyle/>
        <a:p>
          <a:endParaRPr lang="ru-RU"/>
        </a:p>
      </dgm:t>
    </dgm:pt>
    <dgm:pt modelId="{104D84EE-8256-4763-A7C7-BD4E43BFD6C2}" type="parTrans" cxnId="{7C645EDF-4671-43B0-BB2F-9D170DB8657C}">
      <dgm:prSet/>
      <dgm:spPr/>
      <dgm:t>
        <a:bodyPr/>
        <a:lstStyle/>
        <a:p>
          <a:endParaRPr lang="ru-RU"/>
        </a:p>
      </dgm:t>
    </dgm:pt>
    <dgm:pt modelId="{53B17A72-D99E-4F71-A08C-51839D88F749}" type="sibTrans" cxnId="{7C645EDF-4671-43B0-BB2F-9D170DB8657C}">
      <dgm:prSet/>
      <dgm:spPr/>
      <dgm:t>
        <a:bodyPr/>
        <a:lstStyle/>
        <a:p>
          <a:endParaRPr lang="ru-RU"/>
        </a:p>
      </dgm:t>
    </dgm:pt>
    <dgm:pt modelId="{DAA321B0-8E18-4FD3-A2D7-2DAA2C0D2BBA}">
      <dgm:prSet phldrT="[Текст]"/>
      <dgm:spPr/>
      <dgm:t>
        <a:bodyPr/>
        <a:lstStyle/>
        <a:p>
          <a:endParaRPr lang="ru-RU"/>
        </a:p>
      </dgm:t>
    </dgm:pt>
    <dgm:pt modelId="{16660B36-4381-46E7-A93E-A0DC2D9F8DB3}" type="parTrans" cxnId="{B7AC985F-352F-4F2C-B157-98FA957D736B}">
      <dgm:prSet/>
      <dgm:spPr/>
      <dgm:t>
        <a:bodyPr/>
        <a:lstStyle/>
        <a:p>
          <a:endParaRPr lang="ru-RU"/>
        </a:p>
      </dgm:t>
    </dgm:pt>
    <dgm:pt modelId="{E674D132-F8B8-46D8-B916-3B0A2339523C}" type="sibTrans" cxnId="{B7AC985F-352F-4F2C-B157-98FA957D736B}">
      <dgm:prSet/>
      <dgm:spPr/>
      <dgm:t>
        <a:bodyPr/>
        <a:lstStyle/>
        <a:p>
          <a:endParaRPr lang="ru-RU"/>
        </a:p>
      </dgm:t>
    </dgm:pt>
    <dgm:pt modelId="{896200BA-D13E-47D6-AF35-4D0F5F3A9473}">
      <dgm:prSet phldrT="[Текст]"/>
      <dgm:spPr/>
      <dgm:t>
        <a:bodyPr/>
        <a:lstStyle/>
        <a:p>
          <a:endParaRPr lang="ru-RU"/>
        </a:p>
      </dgm:t>
    </dgm:pt>
    <dgm:pt modelId="{FD3B9680-C813-4621-9E7E-512B5DBFAF8E}" type="parTrans" cxnId="{2275F90A-5295-4A37-9AF9-E8B09184075E}">
      <dgm:prSet/>
      <dgm:spPr/>
      <dgm:t>
        <a:bodyPr/>
        <a:lstStyle/>
        <a:p>
          <a:endParaRPr lang="ru-RU"/>
        </a:p>
      </dgm:t>
    </dgm:pt>
    <dgm:pt modelId="{F12682BB-6A96-4F2B-8F5F-CF0357DA18F6}" type="sibTrans" cxnId="{2275F90A-5295-4A37-9AF9-E8B09184075E}">
      <dgm:prSet/>
      <dgm:spPr/>
      <dgm:t>
        <a:bodyPr/>
        <a:lstStyle/>
        <a:p>
          <a:endParaRPr lang="ru-RU"/>
        </a:p>
      </dgm:t>
    </dgm:pt>
    <dgm:pt modelId="{4EE7945D-E120-4B05-9262-6B810DB5C4BC}">
      <dgm:prSet/>
      <dgm:spPr/>
      <dgm:t>
        <a:bodyPr/>
        <a:lstStyle/>
        <a:p>
          <a:r>
            <a:rPr lang="ru-RU" dirty="0" smtClean="0"/>
            <a:t>Аналитик/</a:t>
          </a:r>
        </a:p>
        <a:p>
          <a:r>
            <a:rPr lang="ru-RU" dirty="0" smtClean="0"/>
            <a:t>Вдохновитель</a:t>
          </a:r>
          <a:endParaRPr lang="ru-RU" dirty="0"/>
        </a:p>
      </dgm:t>
    </dgm:pt>
    <dgm:pt modelId="{C7455F22-EF87-4636-9751-F241F1AC8B42}" type="parTrans" cxnId="{4A8ADF35-49B5-4706-88E5-B945795500B4}">
      <dgm:prSet/>
      <dgm:spPr/>
      <dgm:t>
        <a:bodyPr/>
        <a:lstStyle/>
        <a:p>
          <a:endParaRPr lang="ru-RU"/>
        </a:p>
      </dgm:t>
    </dgm:pt>
    <dgm:pt modelId="{F8CFFE50-D3E1-4B71-A0A1-18C23F2341E2}" type="sibTrans" cxnId="{4A8ADF35-49B5-4706-88E5-B945795500B4}">
      <dgm:prSet/>
      <dgm:spPr/>
      <dgm:t>
        <a:bodyPr/>
        <a:lstStyle/>
        <a:p>
          <a:endParaRPr lang="ru-RU"/>
        </a:p>
      </dgm:t>
    </dgm:pt>
    <dgm:pt modelId="{35F216D9-35C8-4B77-BB44-9285AE9CD5DA}">
      <dgm:prSet/>
      <dgm:spPr/>
      <dgm:t>
        <a:bodyPr/>
        <a:lstStyle/>
        <a:p>
          <a:r>
            <a:rPr lang="ru-RU" dirty="0" smtClean="0"/>
            <a:t>Вдохновитель/</a:t>
          </a:r>
        </a:p>
        <a:p>
          <a:r>
            <a:rPr lang="ru-RU" dirty="0" smtClean="0"/>
            <a:t>Рабочая пчелка</a:t>
          </a:r>
          <a:endParaRPr lang="ru-RU" dirty="0"/>
        </a:p>
      </dgm:t>
    </dgm:pt>
    <dgm:pt modelId="{9E074F79-426B-49DA-888A-DCB1D490C6C3}" type="parTrans" cxnId="{38B92D05-45C2-438B-8460-B70C7D9E6DFB}">
      <dgm:prSet/>
      <dgm:spPr/>
      <dgm:t>
        <a:bodyPr/>
        <a:lstStyle/>
        <a:p>
          <a:endParaRPr lang="ru-RU"/>
        </a:p>
      </dgm:t>
    </dgm:pt>
    <dgm:pt modelId="{774BEC55-D742-42AA-8AC6-4CE5EB63DAF6}" type="sibTrans" cxnId="{38B92D05-45C2-438B-8460-B70C7D9E6DFB}">
      <dgm:prSet/>
      <dgm:spPr/>
      <dgm:t>
        <a:bodyPr/>
        <a:lstStyle/>
        <a:p>
          <a:endParaRPr lang="ru-RU"/>
        </a:p>
      </dgm:t>
    </dgm:pt>
    <dgm:pt modelId="{622CF933-543B-48E8-BB60-4E552180EC08}">
      <dgm:prSet/>
      <dgm:spPr/>
      <dgm:t>
        <a:bodyPr/>
        <a:lstStyle/>
        <a:p>
          <a:r>
            <a:rPr lang="ru-RU" dirty="0" smtClean="0"/>
            <a:t>Рабочая пчелка/</a:t>
          </a:r>
        </a:p>
        <a:p>
          <a:r>
            <a:rPr lang="ru-RU" dirty="0" smtClean="0"/>
            <a:t>Вдохновитель</a:t>
          </a:r>
          <a:endParaRPr lang="ru-RU" dirty="0"/>
        </a:p>
      </dgm:t>
    </dgm:pt>
    <dgm:pt modelId="{51BFE503-9273-4310-8B3B-30F157F86136}" type="parTrans" cxnId="{44F33448-D44E-40B9-8139-6FD78ED4F6AA}">
      <dgm:prSet/>
      <dgm:spPr/>
      <dgm:t>
        <a:bodyPr/>
        <a:lstStyle/>
        <a:p>
          <a:endParaRPr lang="ru-RU"/>
        </a:p>
      </dgm:t>
    </dgm:pt>
    <dgm:pt modelId="{FC756AF6-1CBF-4913-AB0C-0D86CB9DA289}" type="sibTrans" cxnId="{44F33448-D44E-40B9-8139-6FD78ED4F6AA}">
      <dgm:prSet/>
      <dgm:spPr/>
      <dgm:t>
        <a:bodyPr/>
        <a:lstStyle/>
        <a:p>
          <a:endParaRPr lang="ru-RU"/>
        </a:p>
      </dgm:t>
    </dgm:pt>
    <dgm:pt modelId="{3F56FE9A-DE8E-453D-9E12-45047F25A30A}">
      <dgm:prSet/>
      <dgm:spPr/>
      <dgm:t>
        <a:bodyPr/>
        <a:lstStyle/>
        <a:p>
          <a:r>
            <a:rPr lang="ru-RU" dirty="0" smtClean="0"/>
            <a:t>Контролер/ Вдохновитель</a:t>
          </a:r>
          <a:endParaRPr lang="ru-RU" dirty="0"/>
        </a:p>
      </dgm:t>
    </dgm:pt>
    <dgm:pt modelId="{8C84EC2B-62FD-4670-AB4F-2837763B3D0C}" type="parTrans" cxnId="{A20837C5-4B6A-40F9-AFA9-2A89265BD019}">
      <dgm:prSet/>
      <dgm:spPr/>
      <dgm:t>
        <a:bodyPr/>
        <a:lstStyle/>
        <a:p>
          <a:endParaRPr lang="ru-RU"/>
        </a:p>
      </dgm:t>
    </dgm:pt>
    <dgm:pt modelId="{0BCDFBD6-4123-4CF0-84C2-7647CC8536F8}" type="sibTrans" cxnId="{A20837C5-4B6A-40F9-AFA9-2A89265BD019}">
      <dgm:prSet/>
      <dgm:spPr/>
      <dgm:t>
        <a:bodyPr/>
        <a:lstStyle/>
        <a:p>
          <a:endParaRPr lang="ru-RU"/>
        </a:p>
      </dgm:t>
    </dgm:pt>
    <dgm:pt modelId="{F0089550-1942-4C55-A307-AB1386580256}" type="pres">
      <dgm:prSet presAssocID="{7A514DA7-3E51-45B3-A58F-E3F3844537B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6864A5-90A3-4DC7-926F-9C78871418B4}" type="pres">
      <dgm:prSet presAssocID="{7A514DA7-3E51-45B3-A58F-E3F3844537BE}" presName="matrix" presStyleCnt="0"/>
      <dgm:spPr/>
      <dgm:t>
        <a:bodyPr/>
        <a:lstStyle/>
        <a:p>
          <a:endParaRPr lang="ru-RU"/>
        </a:p>
      </dgm:t>
    </dgm:pt>
    <dgm:pt modelId="{4CA8A67A-9E47-4AA4-B99E-AD0421954DC9}" type="pres">
      <dgm:prSet presAssocID="{7A514DA7-3E51-45B3-A58F-E3F3844537BE}" presName="tile1" presStyleLbl="node1" presStyleIdx="0" presStyleCnt="4"/>
      <dgm:spPr/>
      <dgm:t>
        <a:bodyPr/>
        <a:lstStyle/>
        <a:p>
          <a:endParaRPr lang="ru-RU"/>
        </a:p>
      </dgm:t>
    </dgm:pt>
    <dgm:pt modelId="{0444C0E5-4A1E-41A3-9F95-FF7331D5B6CC}" type="pres">
      <dgm:prSet presAssocID="{7A514DA7-3E51-45B3-A58F-E3F3844537B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2B5E1-44EC-47B9-91C3-BDAFFDD2AB87}" type="pres">
      <dgm:prSet presAssocID="{7A514DA7-3E51-45B3-A58F-E3F3844537BE}" presName="tile2" presStyleLbl="node1" presStyleIdx="1" presStyleCnt="4"/>
      <dgm:spPr/>
      <dgm:t>
        <a:bodyPr/>
        <a:lstStyle/>
        <a:p>
          <a:endParaRPr lang="ru-RU"/>
        </a:p>
      </dgm:t>
    </dgm:pt>
    <dgm:pt modelId="{47A56219-0D53-499A-9DFA-5A16DBDBB406}" type="pres">
      <dgm:prSet presAssocID="{7A514DA7-3E51-45B3-A58F-E3F3844537B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94548-8B42-44CC-A1A7-A35CC33FDA10}" type="pres">
      <dgm:prSet presAssocID="{7A514DA7-3E51-45B3-A58F-E3F3844537BE}" presName="tile3" presStyleLbl="node1" presStyleIdx="2" presStyleCnt="4"/>
      <dgm:spPr/>
      <dgm:t>
        <a:bodyPr/>
        <a:lstStyle/>
        <a:p>
          <a:endParaRPr lang="ru-RU"/>
        </a:p>
      </dgm:t>
    </dgm:pt>
    <dgm:pt modelId="{8C501E9A-F115-4FE4-A95D-4D9B58560022}" type="pres">
      <dgm:prSet presAssocID="{7A514DA7-3E51-45B3-A58F-E3F3844537B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289818-743C-48F9-8753-3F348F4B3DC7}" type="pres">
      <dgm:prSet presAssocID="{7A514DA7-3E51-45B3-A58F-E3F3844537BE}" presName="tile4" presStyleLbl="node1" presStyleIdx="3" presStyleCnt="4"/>
      <dgm:spPr/>
      <dgm:t>
        <a:bodyPr/>
        <a:lstStyle/>
        <a:p>
          <a:endParaRPr lang="ru-RU"/>
        </a:p>
      </dgm:t>
    </dgm:pt>
    <dgm:pt modelId="{0292F549-DCA8-4DD6-B620-C59084927956}" type="pres">
      <dgm:prSet presAssocID="{7A514DA7-3E51-45B3-A58F-E3F3844537B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A22262-594E-4928-8806-8E5B4967A17F}" type="pres">
      <dgm:prSet presAssocID="{7A514DA7-3E51-45B3-A58F-E3F3844537BE}" presName="centerTile" presStyleLbl="fgShp" presStyleIdx="0" presStyleCnt="1" custScaleX="11782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AC466283-DFA2-4032-AAEB-5356610EB0A1}" type="presOf" srcId="{7A514DA7-3E51-45B3-A58F-E3F3844537BE}" destId="{F0089550-1942-4C55-A307-AB1386580256}" srcOrd="0" destOrd="0" presId="urn:microsoft.com/office/officeart/2005/8/layout/matrix1"/>
    <dgm:cxn modelId="{E1E1909D-8583-4625-BBA3-5A8EEAC51FCD}" type="presOf" srcId="{622CF933-543B-48E8-BB60-4E552180EC08}" destId="{E9D94548-8B42-44CC-A1A7-A35CC33FDA10}" srcOrd="0" destOrd="0" presId="urn:microsoft.com/office/officeart/2005/8/layout/matrix1"/>
    <dgm:cxn modelId="{7C645EDF-4671-43B0-BB2F-9D170DB8657C}" srcId="{7A514DA7-3E51-45B3-A58F-E3F3844537BE}" destId="{22360058-3876-4A4D-B5BC-DE27B7A30C51}" srcOrd="1" destOrd="0" parTransId="{104D84EE-8256-4763-A7C7-BD4E43BFD6C2}" sibTransId="{53B17A72-D99E-4F71-A08C-51839D88F749}"/>
    <dgm:cxn modelId="{B7AC985F-352F-4F2C-B157-98FA957D736B}" srcId="{7A514DA7-3E51-45B3-A58F-E3F3844537BE}" destId="{DAA321B0-8E18-4FD3-A2D7-2DAA2C0D2BBA}" srcOrd="2" destOrd="0" parTransId="{16660B36-4381-46E7-A93E-A0DC2D9F8DB3}" sibTransId="{E674D132-F8B8-46D8-B916-3B0A2339523C}"/>
    <dgm:cxn modelId="{1D1441A1-E832-4232-A683-A5F04DBBF595}" type="presOf" srcId="{3F56FE9A-DE8E-453D-9E12-45047F25A30A}" destId="{0292F549-DCA8-4DD6-B620-C59084927956}" srcOrd="1" destOrd="0" presId="urn:microsoft.com/office/officeart/2005/8/layout/matrix1"/>
    <dgm:cxn modelId="{2275F90A-5295-4A37-9AF9-E8B09184075E}" srcId="{7A514DA7-3E51-45B3-A58F-E3F3844537BE}" destId="{896200BA-D13E-47D6-AF35-4D0F5F3A9473}" srcOrd="3" destOrd="0" parTransId="{FD3B9680-C813-4621-9E7E-512B5DBFAF8E}" sibTransId="{F12682BB-6A96-4F2B-8F5F-CF0357DA18F6}"/>
    <dgm:cxn modelId="{44F33448-D44E-40B9-8139-6FD78ED4F6AA}" srcId="{BEC6C80E-ED7B-46E2-BA16-CAC2EEC0F958}" destId="{622CF933-543B-48E8-BB60-4E552180EC08}" srcOrd="2" destOrd="0" parTransId="{51BFE503-9273-4310-8B3B-30F157F86136}" sibTransId="{FC756AF6-1CBF-4913-AB0C-0D86CB9DA289}"/>
    <dgm:cxn modelId="{F7337F93-D6B8-432D-9BC7-6178100EEC1D}" srcId="{7A514DA7-3E51-45B3-A58F-E3F3844537BE}" destId="{BEC6C80E-ED7B-46E2-BA16-CAC2EEC0F958}" srcOrd="0" destOrd="0" parTransId="{91A8D98D-07B1-4F16-B2C8-754761139559}" sibTransId="{196CC459-8561-48D9-B7F5-646121CC92A6}"/>
    <dgm:cxn modelId="{A3ED7000-EB9A-4758-9F45-643FF071A020}" type="presOf" srcId="{4EE7945D-E120-4B05-9262-6B810DB5C4BC}" destId="{0444C0E5-4A1E-41A3-9F95-FF7331D5B6CC}" srcOrd="1" destOrd="0" presId="urn:microsoft.com/office/officeart/2005/8/layout/matrix1"/>
    <dgm:cxn modelId="{D21A8D4F-AF71-4694-90B7-E391F86A0161}" type="presOf" srcId="{4EE7945D-E120-4B05-9262-6B810DB5C4BC}" destId="{4CA8A67A-9E47-4AA4-B99E-AD0421954DC9}" srcOrd="0" destOrd="0" presId="urn:microsoft.com/office/officeart/2005/8/layout/matrix1"/>
    <dgm:cxn modelId="{A20837C5-4B6A-40F9-AFA9-2A89265BD019}" srcId="{BEC6C80E-ED7B-46E2-BA16-CAC2EEC0F958}" destId="{3F56FE9A-DE8E-453D-9E12-45047F25A30A}" srcOrd="3" destOrd="0" parTransId="{8C84EC2B-62FD-4670-AB4F-2837763B3D0C}" sibTransId="{0BCDFBD6-4123-4CF0-84C2-7647CC8536F8}"/>
    <dgm:cxn modelId="{441D3EED-C3F2-4FEC-830A-85AA61EAF9A9}" type="presOf" srcId="{3F56FE9A-DE8E-453D-9E12-45047F25A30A}" destId="{30289818-743C-48F9-8753-3F348F4B3DC7}" srcOrd="0" destOrd="0" presId="urn:microsoft.com/office/officeart/2005/8/layout/matrix1"/>
    <dgm:cxn modelId="{1E22F08C-0174-4FB8-A526-C8867D83C53B}" type="presOf" srcId="{35F216D9-35C8-4B77-BB44-9285AE9CD5DA}" destId="{8992B5E1-44EC-47B9-91C3-BDAFFDD2AB87}" srcOrd="0" destOrd="0" presId="urn:microsoft.com/office/officeart/2005/8/layout/matrix1"/>
    <dgm:cxn modelId="{38B92D05-45C2-438B-8460-B70C7D9E6DFB}" srcId="{BEC6C80E-ED7B-46E2-BA16-CAC2EEC0F958}" destId="{35F216D9-35C8-4B77-BB44-9285AE9CD5DA}" srcOrd="1" destOrd="0" parTransId="{9E074F79-426B-49DA-888A-DCB1D490C6C3}" sibTransId="{774BEC55-D742-42AA-8AC6-4CE5EB63DAF6}"/>
    <dgm:cxn modelId="{F41B69F2-0C20-4520-AB9C-CB3BE9232D0B}" type="presOf" srcId="{35F216D9-35C8-4B77-BB44-9285AE9CD5DA}" destId="{47A56219-0D53-499A-9DFA-5A16DBDBB406}" srcOrd="1" destOrd="0" presId="urn:microsoft.com/office/officeart/2005/8/layout/matrix1"/>
    <dgm:cxn modelId="{4A8ADF35-49B5-4706-88E5-B945795500B4}" srcId="{BEC6C80E-ED7B-46E2-BA16-CAC2EEC0F958}" destId="{4EE7945D-E120-4B05-9262-6B810DB5C4BC}" srcOrd="0" destOrd="0" parTransId="{C7455F22-EF87-4636-9751-F241F1AC8B42}" sibTransId="{F8CFFE50-D3E1-4B71-A0A1-18C23F2341E2}"/>
    <dgm:cxn modelId="{7232EA66-BDB5-4D7D-A6DF-58AD2FFA82FC}" type="presOf" srcId="{BEC6C80E-ED7B-46E2-BA16-CAC2EEC0F958}" destId="{40A22262-594E-4928-8806-8E5B4967A17F}" srcOrd="0" destOrd="0" presId="urn:microsoft.com/office/officeart/2005/8/layout/matrix1"/>
    <dgm:cxn modelId="{BFC2A836-5C9B-4AF6-BB78-A3A796B2948C}" type="presOf" srcId="{622CF933-543B-48E8-BB60-4E552180EC08}" destId="{8C501E9A-F115-4FE4-A95D-4D9B58560022}" srcOrd="1" destOrd="0" presId="urn:microsoft.com/office/officeart/2005/8/layout/matrix1"/>
    <dgm:cxn modelId="{6CC28C98-D668-4817-85AB-B27AD5C49EE2}" type="presParOf" srcId="{F0089550-1942-4C55-A307-AB1386580256}" destId="{156864A5-90A3-4DC7-926F-9C78871418B4}" srcOrd="0" destOrd="0" presId="urn:microsoft.com/office/officeart/2005/8/layout/matrix1"/>
    <dgm:cxn modelId="{31DAC8E3-5D50-4690-BBE9-E7BFD7D288A2}" type="presParOf" srcId="{156864A5-90A3-4DC7-926F-9C78871418B4}" destId="{4CA8A67A-9E47-4AA4-B99E-AD0421954DC9}" srcOrd="0" destOrd="0" presId="urn:microsoft.com/office/officeart/2005/8/layout/matrix1"/>
    <dgm:cxn modelId="{4094FD7E-9FB6-4648-9A10-83AC6F13FC00}" type="presParOf" srcId="{156864A5-90A3-4DC7-926F-9C78871418B4}" destId="{0444C0E5-4A1E-41A3-9F95-FF7331D5B6CC}" srcOrd="1" destOrd="0" presId="urn:microsoft.com/office/officeart/2005/8/layout/matrix1"/>
    <dgm:cxn modelId="{85A55BA4-2B5C-447E-AE5C-03472ECCD827}" type="presParOf" srcId="{156864A5-90A3-4DC7-926F-9C78871418B4}" destId="{8992B5E1-44EC-47B9-91C3-BDAFFDD2AB87}" srcOrd="2" destOrd="0" presId="urn:microsoft.com/office/officeart/2005/8/layout/matrix1"/>
    <dgm:cxn modelId="{ACFB23C3-B86F-4C47-A030-6FAFFAE894BC}" type="presParOf" srcId="{156864A5-90A3-4DC7-926F-9C78871418B4}" destId="{47A56219-0D53-499A-9DFA-5A16DBDBB406}" srcOrd="3" destOrd="0" presId="urn:microsoft.com/office/officeart/2005/8/layout/matrix1"/>
    <dgm:cxn modelId="{FE462E0B-02FE-4AF6-ADD2-B58CB9D7BB13}" type="presParOf" srcId="{156864A5-90A3-4DC7-926F-9C78871418B4}" destId="{E9D94548-8B42-44CC-A1A7-A35CC33FDA10}" srcOrd="4" destOrd="0" presId="urn:microsoft.com/office/officeart/2005/8/layout/matrix1"/>
    <dgm:cxn modelId="{1C05DA5B-4143-4ACB-8BA5-9C7963788D85}" type="presParOf" srcId="{156864A5-90A3-4DC7-926F-9C78871418B4}" destId="{8C501E9A-F115-4FE4-A95D-4D9B58560022}" srcOrd="5" destOrd="0" presId="urn:microsoft.com/office/officeart/2005/8/layout/matrix1"/>
    <dgm:cxn modelId="{885A3E27-5461-4746-B658-D035D787C142}" type="presParOf" srcId="{156864A5-90A3-4DC7-926F-9C78871418B4}" destId="{30289818-743C-48F9-8753-3F348F4B3DC7}" srcOrd="6" destOrd="0" presId="urn:microsoft.com/office/officeart/2005/8/layout/matrix1"/>
    <dgm:cxn modelId="{068EFE31-6B50-4DE3-8391-6989A62A7A29}" type="presParOf" srcId="{156864A5-90A3-4DC7-926F-9C78871418B4}" destId="{0292F549-DCA8-4DD6-B620-C59084927956}" srcOrd="7" destOrd="0" presId="urn:microsoft.com/office/officeart/2005/8/layout/matrix1"/>
    <dgm:cxn modelId="{70C0E85C-F169-40D8-A46A-F66485A6C295}" type="presParOf" srcId="{F0089550-1942-4C55-A307-AB1386580256}" destId="{40A22262-594E-4928-8806-8E5B4967A17F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CA40ED-7E77-426C-AD8A-D5A8F92FF542}">
      <dsp:nvSpPr>
        <dsp:cNvPr id="0" name=""/>
        <dsp:cNvSpPr/>
      </dsp:nvSpPr>
      <dsp:spPr>
        <a:xfrm>
          <a:off x="3062326" y="11093"/>
          <a:ext cx="1787842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Герой (Мотиватор)</a:t>
          </a:r>
          <a:endParaRPr lang="ru-RU" sz="2000" kern="1200" dirty="0"/>
        </a:p>
      </dsp:txBody>
      <dsp:txXfrm>
        <a:off x="3096991" y="45758"/>
        <a:ext cx="1718512" cy="640777"/>
      </dsp:txXfrm>
    </dsp:sp>
    <dsp:sp modelId="{722C430A-C864-476F-9B35-9DC1887BE0E2}">
      <dsp:nvSpPr>
        <dsp:cNvPr id="0" name=""/>
        <dsp:cNvSpPr/>
      </dsp:nvSpPr>
      <dsp:spPr>
        <a:xfrm>
          <a:off x="1754592" y="445247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3105880" y="85587"/>
              </a:moveTo>
              <a:arcTo wR="2462325" hR="2462325" stAng="17109048" swAng="1471432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2EBA8E-38DC-439D-9EE4-849A5426D050}">
      <dsp:nvSpPr>
        <dsp:cNvPr id="0" name=""/>
        <dsp:cNvSpPr/>
      </dsp:nvSpPr>
      <dsp:spPr>
        <a:xfrm>
          <a:off x="5225869" y="1019193"/>
          <a:ext cx="1727472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Прагматик (Координатор)</a:t>
          </a:r>
          <a:endParaRPr lang="ru-RU" sz="1800" kern="1200" dirty="0"/>
        </a:p>
      </dsp:txBody>
      <dsp:txXfrm>
        <a:off x="5260534" y="1053858"/>
        <a:ext cx="1658142" cy="640777"/>
      </dsp:txXfrm>
    </dsp:sp>
    <dsp:sp modelId="{8D24A86C-DDB2-4669-9ADD-3667E6F29E07}">
      <dsp:nvSpPr>
        <dsp:cNvPr id="0" name=""/>
        <dsp:cNvSpPr/>
      </dsp:nvSpPr>
      <dsp:spPr>
        <a:xfrm>
          <a:off x="1485497" y="18803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4809327" y="1717588"/>
              </a:moveTo>
              <a:arcTo wR="2462325" hR="2462325" stAng="20543701" swAng="1022474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17739D-552A-4BEB-ACF3-4BAB68BC8F83}">
      <dsp:nvSpPr>
        <dsp:cNvPr id="0" name=""/>
        <dsp:cNvSpPr/>
      </dsp:nvSpPr>
      <dsp:spPr>
        <a:xfrm>
          <a:off x="5570253" y="2464346"/>
          <a:ext cx="1731143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Рабочая пчелка (</a:t>
          </a:r>
          <a:r>
            <a:rPr lang="ru-RU" sz="2000" kern="1200" dirty="0" err="1" smtClean="0"/>
            <a:t>Трудоголик</a:t>
          </a:r>
          <a:r>
            <a:rPr lang="ru-RU" sz="2000" kern="1200" dirty="0" smtClean="0"/>
            <a:t>)</a:t>
          </a:r>
          <a:endParaRPr lang="ru-RU" sz="2000" kern="1200" dirty="0"/>
        </a:p>
      </dsp:txBody>
      <dsp:txXfrm>
        <a:off x="5604918" y="2499011"/>
        <a:ext cx="1661813" cy="640777"/>
      </dsp:txXfrm>
    </dsp:sp>
    <dsp:sp modelId="{92D66323-63BB-4F4F-86BD-B66BE7AE3884}">
      <dsp:nvSpPr>
        <dsp:cNvPr id="0" name=""/>
        <dsp:cNvSpPr/>
      </dsp:nvSpPr>
      <dsp:spPr>
        <a:xfrm>
          <a:off x="1511173" y="357074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4897299" y="2828324"/>
              </a:moveTo>
              <a:arcTo wR="2462325" hR="2462325" stAng="512885" swAng="1527115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125232-F198-4712-BB14-EEF78B3563EF}">
      <dsp:nvSpPr>
        <dsp:cNvPr id="0" name=""/>
        <dsp:cNvSpPr/>
      </dsp:nvSpPr>
      <dsp:spPr>
        <a:xfrm>
          <a:off x="4979256" y="4205473"/>
          <a:ext cx="1470741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Контролер</a:t>
          </a:r>
          <a:endParaRPr lang="ru-RU" sz="2000" kern="1200" dirty="0"/>
        </a:p>
      </dsp:txBody>
      <dsp:txXfrm>
        <a:off x="5013921" y="4240138"/>
        <a:ext cx="1401411" cy="640777"/>
      </dsp:txXfrm>
    </dsp:sp>
    <dsp:sp modelId="{E3E17CB0-85C9-4637-AF73-06748C29B3E9}">
      <dsp:nvSpPr>
        <dsp:cNvPr id="0" name=""/>
        <dsp:cNvSpPr/>
      </dsp:nvSpPr>
      <dsp:spPr>
        <a:xfrm>
          <a:off x="1511173" y="357074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3751464" y="4560222"/>
              </a:moveTo>
              <a:arcTo wR="2462325" hR="2462325" stAng="3505779" swAng="448238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68FEB-9F41-425B-974F-959B946052C4}">
      <dsp:nvSpPr>
        <dsp:cNvPr id="0" name=""/>
        <dsp:cNvSpPr/>
      </dsp:nvSpPr>
      <dsp:spPr>
        <a:xfrm>
          <a:off x="2971057" y="4926672"/>
          <a:ext cx="2004884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Вдохновитель</a:t>
          </a:r>
          <a:endParaRPr lang="ru-RU" sz="2000" kern="1200" dirty="0"/>
        </a:p>
      </dsp:txBody>
      <dsp:txXfrm>
        <a:off x="3005722" y="4961337"/>
        <a:ext cx="1935554" cy="640777"/>
      </dsp:txXfrm>
    </dsp:sp>
    <dsp:sp modelId="{D665E357-37E4-46C2-8B48-4E107FC7A1B8}">
      <dsp:nvSpPr>
        <dsp:cNvPr id="0" name=""/>
        <dsp:cNvSpPr/>
      </dsp:nvSpPr>
      <dsp:spPr>
        <a:xfrm>
          <a:off x="1511173" y="357074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1456894" y="4710026"/>
              </a:moveTo>
              <a:arcTo wR="2462325" hR="2462325" stAng="6845983" swAng="448238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2B560B-72F4-426C-A0C7-23305C1B3E65}">
      <dsp:nvSpPr>
        <dsp:cNvPr id="0" name=""/>
        <dsp:cNvSpPr/>
      </dsp:nvSpPr>
      <dsp:spPr>
        <a:xfrm>
          <a:off x="1497001" y="4205473"/>
          <a:ext cx="1470741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Аналитик</a:t>
          </a:r>
          <a:endParaRPr lang="ru-RU" sz="2000" kern="1200" dirty="0"/>
        </a:p>
      </dsp:txBody>
      <dsp:txXfrm>
        <a:off x="1531666" y="4240138"/>
        <a:ext cx="1401411" cy="640777"/>
      </dsp:txXfrm>
    </dsp:sp>
    <dsp:sp modelId="{24610FD6-D6E1-402C-BD81-79BD37386588}">
      <dsp:nvSpPr>
        <dsp:cNvPr id="0" name=""/>
        <dsp:cNvSpPr/>
      </dsp:nvSpPr>
      <dsp:spPr>
        <a:xfrm>
          <a:off x="1418611" y="230074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514540" y="3968706"/>
              </a:moveTo>
              <a:arcTo wR="2462325" hR="2462325" stAng="8536939" swAng="1165074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79E99E-8454-4D67-8C5C-9AC4D78CEDB5}">
      <dsp:nvSpPr>
        <dsp:cNvPr id="0" name=""/>
        <dsp:cNvSpPr/>
      </dsp:nvSpPr>
      <dsp:spPr>
        <a:xfrm>
          <a:off x="738814" y="2747388"/>
          <a:ext cx="1470741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Поисковик</a:t>
          </a:r>
          <a:endParaRPr lang="ru-RU" sz="2000" kern="1200" dirty="0"/>
        </a:p>
      </dsp:txBody>
      <dsp:txXfrm>
        <a:off x="773479" y="2782053"/>
        <a:ext cx="1401411" cy="640777"/>
      </dsp:txXfrm>
    </dsp:sp>
    <dsp:sp modelId="{2568DF1B-0FC5-4D63-A68C-F0BF2E978E0E}">
      <dsp:nvSpPr>
        <dsp:cNvPr id="0" name=""/>
        <dsp:cNvSpPr/>
      </dsp:nvSpPr>
      <dsp:spPr>
        <a:xfrm>
          <a:off x="1441862" y="577081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18580" y="2160404"/>
              </a:moveTo>
              <a:arcTo wR="2462325" hR="2462325" stAng="11222588" swAng="1374653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D7B832-513F-470E-BF77-D1D888278321}">
      <dsp:nvSpPr>
        <dsp:cNvPr id="0" name=""/>
        <dsp:cNvSpPr/>
      </dsp:nvSpPr>
      <dsp:spPr>
        <a:xfrm>
          <a:off x="1242874" y="1091215"/>
          <a:ext cx="1470741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Генератор идей</a:t>
          </a:r>
          <a:endParaRPr lang="ru-RU" sz="2000" kern="1200" dirty="0"/>
        </a:p>
      </dsp:txBody>
      <dsp:txXfrm>
        <a:off x="1277539" y="1125880"/>
        <a:ext cx="1401411" cy="640777"/>
      </dsp:txXfrm>
    </dsp:sp>
    <dsp:sp modelId="{3C6E9298-AFD4-4CEE-9DA7-0A9B239F0E32}">
      <dsp:nvSpPr>
        <dsp:cNvPr id="0" name=""/>
        <dsp:cNvSpPr/>
      </dsp:nvSpPr>
      <dsp:spPr>
        <a:xfrm>
          <a:off x="1591326" y="333200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691796" y="751106"/>
              </a:moveTo>
              <a:arcTo wR="2462325" hR="2462325" stAng="13441445" swAng="1320727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CA40ED-7E77-426C-AD8A-D5A8F92FF542}">
      <dsp:nvSpPr>
        <dsp:cNvPr id="0" name=""/>
        <dsp:cNvSpPr/>
      </dsp:nvSpPr>
      <dsp:spPr>
        <a:xfrm>
          <a:off x="3062326" y="11093"/>
          <a:ext cx="1787842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Герой (Мотиватор)</a:t>
          </a:r>
          <a:endParaRPr lang="ru-RU" sz="2000" kern="1200" dirty="0"/>
        </a:p>
      </dsp:txBody>
      <dsp:txXfrm>
        <a:off x="3096991" y="45758"/>
        <a:ext cx="1718512" cy="640777"/>
      </dsp:txXfrm>
    </dsp:sp>
    <dsp:sp modelId="{722C430A-C864-476F-9B35-9DC1887BE0E2}">
      <dsp:nvSpPr>
        <dsp:cNvPr id="0" name=""/>
        <dsp:cNvSpPr/>
      </dsp:nvSpPr>
      <dsp:spPr>
        <a:xfrm>
          <a:off x="1754592" y="445247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3105880" y="85587"/>
              </a:moveTo>
              <a:arcTo wR="2462325" hR="2462325" stAng="17109048" swAng="1471432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2EBA8E-38DC-439D-9EE4-849A5426D050}">
      <dsp:nvSpPr>
        <dsp:cNvPr id="0" name=""/>
        <dsp:cNvSpPr/>
      </dsp:nvSpPr>
      <dsp:spPr>
        <a:xfrm>
          <a:off x="5225869" y="1019193"/>
          <a:ext cx="1727472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Прагматик (Координатор)</a:t>
          </a:r>
          <a:endParaRPr lang="ru-RU" sz="1800" kern="1200" dirty="0"/>
        </a:p>
      </dsp:txBody>
      <dsp:txXfrm>
        <a:off x="5260534" y="1053858"/>
        <a:ext cx="1658142" cy="640777"/>
      </dsp:txXfrm>
    </dsp:sp>
    <dsp:sp modelId="{8D24A86C-DDB2-4669-9ADD-3667E6F29E07}">
      <dsp:nvSpPr>
        <dsp:cNvPr id="0" name=""/>
        <dsp:cNvSpPr/>
      </dsp:nvSpPr>
      <dsp:spPr>
        <a:xfrm>
          <a:off x="1485497" y="18803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4809327" y="1717588"/>
              </a:moveTo>
              <a:arcTo wR="2462325" hR="2462325" stAng="20543701" swAng="1022474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17739D-552A-4BEB-ACF3-4BAB68BC8F83}">
      <dsp:nvSpPr>
        <dsp:cNvPr id="0" name=""/>
        <dsp:cNvSpPr/>
      </dsp:nvSpPr>
      <dsp:spPr>
        <a:xfrm>
          <a:off x="5570253" y="2464346"/>
          <a:ext cx="1731143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Рабочая пчелка (</a:t>
          </a:r>
          <a:r>
            <a:rPr lang="ru-RU" sz="2000" kern="1200" dirty="0" err="1" smtClean="0"/>
            <a:t>Трудоголик</a:t>
          </a:r>
          <a:r>
            <a:rPr lang="ru-RU" sz="2000" kern="1200" dirty="0" smtClean="0"/>
            <a:t>)</a:t>
          </a:r>
          <a:endParaRPr lang="ru-RU" sz="2000" kern="1200" dirty="0"/>
        </a:p>
      </dsp:txBody>
      <dsp:txXfrm>
        <a:off x="5604918" y="2499011"/>
        <a:ext cx="1661813" cy="640777"/>
      </dsp:txXfrm>
    </dsp:sp>
    <dsp:sp modelId="{92D66323-63BB-4F4F-86BD-B66BE7AE3884}">
      <dsp:nvSpPr>
        <dsp:cNvPr id="0" name=""/>
        <dsp:cNvSpPr/>
      </dsp:nvSpPr>
      <dsp:spPr>
        <a:xfrm>
          <a:off x="1511173" y="357074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4897299" y="2828324"/>
              </a:moveTo>
              <a:arcTo wR="2462325" hR="2462325" stAng="512885" swAng="1527115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125232-F198-4712-BB14-EEF78B3563EF}">
      <dsp:nvSpPr>
        <dsp:cNvPr id="0" name=""/>
        <dsp:cNvSpPr/>
      </dsp:nvSpPr>
      <dsp:spPr>
        <a:xfrm>
          <a:off x="4979256" y="4205473"/>
          <a:ext cx="1470741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Контролер</a:t>
          </a:r>
          <a:endParaRPr lang="ru-RU" sz="2000" kern="1200" dirty="0"/>
        </a:p>
      </dsp:txBody>
      <dsp:txXfrm>
        <a:off x="5013921" y="4240138"/>
        <a:ext cx="1401411" cy="640777"/>
      </dsp:txXfrm>
    </dsp:sp>
    <dsp:sp modelId="{E3E17CB0-85C9-4637-AF73-06748C29B3E9}">
      <dsp:nvSpPr>
        <dsp:cNvPr id="0" name=""/>
        <dsp:cNvSpPr/>
      </dsp:nvSpPr>
      <dsp:spPr>
        <a:xfrm>
          <a:off x="1511173" y="357074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3751464" y="4560222"/>
              </a:moveTo>
              <a:arcTo wR="2462325" hR="2462325" stAng="3505779" swAng="448238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68FEB-9F41-425B-974F-959B946052C4}">
      <dsp:nvSpPr>
        <dsp:cNvPr id="0" name=""/>
        <dsp:cNvSpPr/>
      </dsp:nvSpPr>
      <dsp:spPr>
        <a:xfrm>
          <a:off x="2971057" y="4926672"/>
          <a:ext cx="2004884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Вдохновитель</a:t>
          </a:r>
          <a:endParaRPr lang="ru-RU" sz="2000" kern="1200" dirty="0"/>
        </a:p>
      </dsp:txBody>
      <dsp:txXfrm>
        <a:off x="3005722" y="4961337"/>
        <a:ext cx="1935554" cy="640777"/>
      </dsp:txXfrm>
    </dsp:sp>
    <dsp:sp modelId="{D665E357-37E4-46C2-8B48-4E107FC7A1B8}">
      <dsp:nvSpPr>
        <dsp:cNvPr id="0" name=""/>
        <dsp:cNvSpPr/>
      </dsp:nvSpPr>
      <dsp:spPr>
        <a:xfrm>
          <a:off x="1511173" y="357074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1456894" y="4710026"/>
              </a:moveTo>
              <a:arcTo wR="2462325" hR="2462325" stAng="6845983" swAng="448238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2B560B-72F4-426C-A0C7-23305C1B3E65}">
      <dsp:nvSpPr>
        <dsp:cNvPr id="0" name=""/>
        <dsp:cNvSpPr/>
      </dsp:nvSpPr>
      <dsp:spPr>
        <a:xfrm>
          <a:off x="1497001" y="4205473"/>
          <a:ext cx="1470741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Аналитик</a:t>
          </a:r>
          <a:endParaRPr lang="ru-RU" sz="2000" kern="1200" dirty="0"/>
        </a:p>
      </dsp:txBody>
      <dsp:txXfrm>
        <a:off x="1531666" y="4240138"/>
        <a:ext cx="1401411" cy="640777"/>
      </dsp:txXfrm>
    </dsp:sp>
    <dsp:sp modelId="{24610FD6-D6E1-402C-BD81-79BD37386588}">
      <dsp:nvSpPr>
        <dsp:cNvPr id="0" name=""/>
        <dsp:cNvSpPr/>
      </dsp:nvSpPr>
      <dsp:spPr>
        <a:xfrm>
          <a:off x="1418611" y="230074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514540" y="3968706"/>
              </a:moveTo>
              <a:arcTo wR="2462325" hR="2462325" stAng="8536939" swAng="1165074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79E99E-8454-4D67-8C5C-9AC4D78CEDB5}">
      <dsp:nvSpPr>
        <dsp:cNvPr id="0" name=""/>
        <dsp:cNvSpPr/>
      </dsp:nvSpPr>
      <dsp:spPr>
        <a:xfrm>
          <a:off x="738814" y="2747388"/>
          <a:ext cx="1470741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Поисковик</a:t>
          </a:r>
          <a:endParaRPr lang="ru-RU" sz="2000" kern="1200" dirty="0"/>
        </a:p>
      </dsp:txBody>
      <dsp:txXfrm>
        <a:off x="773479" y="2782053"/>
        <a:ext cx="1401411" cy="640777"/>
      </dsp:txXfrm>
    </dsp:sp>
    <dsp:sp modelId="{2568DF1B-0FC5-4D63-A68C-F0BF2E978E0E}">
      <dsp:nvSpPr>
        <dsp:cNvPr id="0" name=""/>
        <dsp:cNvSpPr/>
      </dsp:nvSpPr>
      <dsp:spPr>
        <a:xfrm>
          <a:off x="1441862" y="577081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18580" y="2160404"/>
              </a:moveTo>
              <a:arcTo wR="2462325" hR="2462325" stAng="11222588" swAng="1374653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D7B832-513F-470E-BF77-D1D888278321}">
      <dsp:nvSpPr>
        <dsp:cNvPr id="0" name=""/>
        <dsp:cNvSpPr/>
      </dsp:nvSpPr>
      <dsp:spPr>
        <a:xfrm>
          <a:off x="1242874" y="1091215"/>
          <a:ext cx="1470741" cy="71010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Генератор идей</a:t>
          </a:r>
          <a:endParaRPr lang="ru-RU" sz="2000" kern="1200" dirty="0"/>
        </a:p>
      </dsp:txBody>
      <dsp:txXfrm>
        <a:off x="1277539" y="1125880"/>
        <a:ext cx="1401411" cy="640777"/>
      </dsp:txXfrm>
    </dsp:sp>
    <dsp:sp modelId="{3C6E9298-AFD4-4CEE-9DA7-0A9B239F0E32}">
      <dsp:nvSpPr>
        <dsp:cNvPr id="0" name=""/>
        <dsp:cNvSpPr/>
      </dsp:nvSpPr>
      <dsp:spPr>
        <a:xfrm>
          <a:off x="1591326" y="333200"/>
          <a:ext cx="4924651" cy="4924651"/>
        </a:xfrm>
        <a:custGeom>
          <a:avLst/>
          <a:gdLst/>
          <a:ahLst/>
          <a:cxnLst/>
          <a:rect l="0" t="0" r="0" b="0"/>
          <a:pathLst>
            <a:path>
              <a:moveTo>
                <a:pt x="691796" y="751106"/>
              </a:moveTo>
              <a:arcTo wR="2462325" hR="2462325" stAng="13441445" swAng="1320727"/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CAD8F-5C27-4FFD-A07A-616367AD920A}" type="datetimeFigureOut">
              <a:rPr lang="ru-RU" smtClean="0"/>
              <a:t>16.11.2014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D26FB-50B0-4B71-B37A-1CD5C42664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879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1" y="-66675"/>
            <a:ext cx="9630069" cy="21279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3915"/>
            <a:ext cx="2066925" cy="27908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21" y="6150971"/>
            <a:ext cx="1524000" cy="6191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675" y="6138039"/>
            <a:ext cx="1150523" cy="64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93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243281" y="645951"/>
            <a:ext cx="8682605" cy="5531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76962"/>
            <a:ext cx="9144000" cy="6810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8099"/>
            <a:ext cx="7886700" cy="500063"/>
          </a:xfrm>
        </p:spPr>
        <p:txBody>
          <a:bodyPr/>
          <a:lstStyle>
            <a:lvl1pPr algn="ctr">
              <a:lnSpc>
                <a:spcPct val="80000"/>
              </a:lnSpc>
              <a:defRPr lang="ru-RU" sz="2000" b="1" kern="1200" baseline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758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E31C1-2589-4CA9-A431-607B7AD6F190}" type="datetimeFigureOut">
              <a:rPr lang="ru-RU" smtClean="0"/>
              <a:t>16.11.2014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181DE-3CCF-457D-9C0B-2F9B2CFE5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494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hyperlink" Target="&#1042;&#1080;&#1076;&#1077;&#1086;/&#1057;&#1086;&#1073;&#1072;&#1082;&#1072;%20&#1042;&#1086;&#1076;&#1080;&#1090;&#1077;&#1083;&#1100;%20&#1074;%20&#1085;&#1077;&#1072;&#1076;&#1077;&#1082;&#1074;&#1072;&#1090;&#1077;.mp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0;&#1076;&#1077;&#1086;/&#9829;&#1064;&#1088;&#1077;&#1082;%203%20&#1088;&#1077;&#1095;&#1100;%20&#1055;&#1080;&#1085;&#1086;&#1082;&#1082;&#1080;&#1086;.mp4.mp4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diagramLayout" Target="../diagrams/layout2.xml"/><Relationship Id="rId7" Type="http://schemas.openxmlformats.org/officeDocument/2006/relationships/hyperlink" Target="http://youtu.be/xX6KGPqGNnM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hyperlink" Target="http://youtu.be/ot_fj5I45cs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ot_fj5I45cs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13" Type="http://schemas.openxmlformats.org/officeDocument/2006/relationships/image" Target="../media/image19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17" Type="http://schemas.openxmlformats.org/officeDocument/2006/relationships/image" Target="../media/image23.jpe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5" Type="http://schemas.openxmlformats.org/officeDocument/2006/relationships/image" Target="../media/image21.jp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hyperlink" Target="http://youtu.be/GrSVQhZExIw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DkqqBm2DMkc" TargetMode="Externa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4.jpg"/><Relationship Id="rId4" Type="http://schemas.openxmlformats.org/officeDocument/2006/relationships/image" Target="../media/image7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usset.ru/" TargetMode="External"/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mail@busset.ru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262321" y="1463435"/>
            <a:ext cx="8775777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339443" y="2070775"/>
            <a:ext cx="55805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Человеческий фактор в проектах организационного развития.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Русская народная сказка</a:t>
            </a:r>
            <a:endParaRPr lang="ru-RU" sz="20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31778" y="3531060"/>
            <a:ext cx="55805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Докладчик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Антипин Антон Романович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Генеральный директор </a:t>
            </a:r>
            <a:r>
              <a:rPr lang="en-US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Set</a:t>
            </a:r>
            <a:r>
              <a:rPr lang="ru-RU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endParaRPr lang="ru-RU" sz="2000" b="1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600" b="1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a.antipin</a:t>
            </a:r>
            <a:r>
              <a:rPr lang="ru-RU" sz="16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@</a:t>
            </a:r>
            <a:r>
              <a:rPr lang="en-US" sz="1600" b="1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busset</a:t>
            </a:r>
            <a:r>
              <a:rPr lang="ru-RU" sz="16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ru-RU" sz="1600" b="1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</a:t>
            </a:r>
            <a:endParaRPr lang="ru-RU" sz="1600" b="1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sz="1600" b="1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</a:t>
            </a:r>
            <a:r>
              <a:rPr lang="ru-RU" sz="16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en-US" sz="1600" b="1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busset</a:t>
            </a:r>
            <a:r>
              <a:rPr lang="ru-RU" sz="16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ru-RU" sz="1600" b="1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</a:t>
            </a:r>
            <a:endParaRPr lang="ru-RU" sz="1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87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 в историю: 1987 год, щука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2" y="964692"/>
            <a:ext cx="3160776" cy="23713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280" y="964692"/>
            <a:ext cx="3002280" cy="400175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4738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05" y="646113"/>
            <a:ext cx="7743190" cy="5530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Выматывание</a:t>
            </a:r>
            <a:r>
              <a:rPr lang="ru-RU" dirty="0" smtClean="0"/>
              <a:t> щуки» сегодня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432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Выматывание</a:t>
            </a:r>
            <a:r>
              <a:rPr lang="ru-RU" dirty="0" smtClean="0"/>
              <a:t> щуки» в работе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95" y="585153"/>
            <a:ext cx="7158290" cy="5530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738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860" y="1430338"/>
            <a:ext cx="3048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Выматывание</a:t>
            </a:r>
            <a:r>
              <a:rPr lang="ru-RU" dirty="0" smtClean="0"/>
              <a:t> щуки» – это сила!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95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960" y="1125538"/>
            <a:ext cx="57150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Выматывание</a:t>
            </a:r>
            <a:r>
              <a:rPr lang="ru-RU" dirty="0" smtClean="0"/>
              <a:t> щуки» в команде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613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Сотрудники в команде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08196" y="508953"/>
            <a:ext cx="3553008" cy="5530850"/>
          </a:xfrm>
        </p:spPr>
      </p:pic>
    </p:spTree>
    <p:extLst>
      <p:ext uri="{BB962C8B-B14F-4D97-AF65-F5344CB8AC3E}">
        <p14:creationId xmlns:p14="http://schemas.microsoft.com/office/powerpoint/2010/main" val="180898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170" y="980758"/>
            <a:ext cx="5311140" cy="4221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Сотрудники в команде</a:t>
            </a:r>
          </a:p>
        </p:txBody>
      </p:sp>
    </p:spTree>
    <p:extLst>
      <p:ext uri="{BB962C8B-B14F-4D97-AF65-F5344CB8AC3E}">
        <p14:creationId xmlns:p14="http://schemas.microsoft.com/office/powerpoint/2010/main" val="23232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Сотрудники в команде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040" y="634048"/>
            <a:ext cx="5775960" cy="5219700"/>
          </a:xfrm>
        </p:spPr>
      </p:pic>
    </p:spTree>
    <p:extLst>
      <p:ext uri="{BB962C8B-B14F-4D97-AF65-F5344CB8AC3E}">
        <p14:creationId xmlns:p14="http://schemas.microsoft.com/office/powerpoint/2010/main" val="254430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Сотрудники в команде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48" y="1276053"/>
            <a:ext cx="8683625" cy="3234650"/>
          </a:xfrm>
        </p:spPr>
      </p:pic>
    </p:spTree>
    <p:extLst>
      <p:ext uri="{BB962C8B-B14F-4D97-AF65-F5344CB8AC3E}">
        <p14:creationId xmlns:p14="http://schemas.microsoft.com/office/powerpoint/2010/main" val="254430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Автор теории командных ролей</a:t>
            </a:r>
            <a:endParaRPr lang="ru-RU" dirty="0"/>
          </a:p>
        </p:txBody>
      </p:sp>
      <p:sp>
        <p:nvSpPr>
          <p:cNvPr id="4" name="Объект 3"/>
          <p:cNvSpPr txBox="1">
            <a:spLocks/>
          </p:cNvSpPr>
          <p:nvPr/>
        </p:nvSpPr>
        <p:spPr>
          <a:xfrm>
            <a:off x="2339752" y="1124744"/>
            <a:ext cx="6120680" cy="51125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smtClean="0"/>
              <a:t>Рэймонд Мередит Белбин (Великобритания) – доктор психологических наук, выпускник Кембриджа, почётный профессор университетов в Бристоле и Экстере, советник ООН и Комиссии Европейского Сообщества, автор девяти книг, ставших настольным пособием для менеджеров; создатель теории и модели «Роли в команде менеджеров», продюсер и инициатор разработки программы e-Interplace, широко используемой на предприятиях для составления рекомендаций по командным ролям.</a:t>
            </a:r>
            <a:endParaRPr lang="ru-RU" sz="2400" dirty="0"/>
          </a:p>
        </p:txBody>
      </p:sp>
      <p:pic>
        <p:nvPicPr>
          <p:cNvPr id="5" name="Picture 2" descr="Белбин Рэймонд Мереди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19050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26855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527" y="1251857"/>
            <a:ext cx="6595776" cy="3494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щучьему велению, по моему хотению. Присказка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793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Командные </a:t>
            </a:r>
            <a:r>
              <a:rPr lang="ru-RU" dirty="0" smtClean="0"/>
              <a:t>роли</a:t>
            </a:r>
            <a:endParaRPr lang="ru-RU" dirty="0"/>
          </a:p>
        </p:txBody>
      </p:sp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9006640"/>
              </p:ext>
            </p:extLst>
          </p:nvPr>
        </p:nvGraphicFramePr>
        <p:xfrm>
          <a:off x="624840" y="609600"/>
          <a:ext cx="80772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898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271" y="646113"/>
            <a:ext cx="5278859" cy="55308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командных ролей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10800000">
            <a:off x="6677160" y="3178560"/>
            <a:ext cx="1080000" cy="54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918960" y="2798505"/>
            <a:ext cx="1844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Эго роль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1584960" y="1645920"/>
            <a:ext cx="1080000" cy="54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65760" y="1261230"/>
            <a:ext cx="2011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Роль табу</a:t>
            </a:r>
          </a:p>
        </p:txBody>
      </p:sp>
    </p:spTree>
    <p:extLst>
      <p:ext uri="{BB962C8B-B14F-4D97-AF65-F5344CB8AC3E}">
        <p14:creationId xmlns:p14="http://schemas.microsoft.com/office/powerpoint/2010/main" val="419346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30" y="698818"/>
            <a:ext cx="3101206" cy="2836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Профиты методологии. Профит №1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718560" y="883920"/>
            <a:ext cx="542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Сотрудник не будет закрываться</a:t>
            </a:r>
          </a:p>
        </p:txBody>
      </p:sp>
      <p:sp>
        <p:nvSpPr>
          <p:cNvPr id="7" name="Стрелка вправо 6"/>
          <p:cNvSpPr/>
          <p:nvPr/>
        </p:nvSpPr>
        <p:spPr>
          <a:xfrm rot="10800000">
            <a:off x="3794760" y="1366479"/>
            <a:ext cx="1386840" cy="5232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863068"/>
            <a:ext cx="3569687" cy="2876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396240" y="4668176"/>
            <a:ext cx="4785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так как будет находиться в привычном для себя образе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3733800" y="4319352"/>
            <a:ext cx="1386840" cy="5232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206" y="2838334"/>
            <a:ext cx="662400" cy="6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2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0" y="653098"/>
            <a:ext cx="54864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Профиты методологии. Профит </a:t>
            </a:r>
            <a:r>
              <a:rPr lang="ru-RU" dirty="0" smtClean="0"/>
              <a:t>№2</a:t>
            </a:r>
            <a:endParaRPr lang="ru-RU" dirty="0"/>
          </a:p>
        </p:txBody>
      </p:sp>
      <p:pic>
        <p:nvPicPr>
          <p:cNvPr id="5" name="Рисунок 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20" y="2923666"/>
            <a:ext cx="662400" cy="662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820" y="2893186"/>
            <a:ext cx="2308860" cy="2809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0" y="5055968"/>
            <a:ext cx="6560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Гасим конфликты в зародыше</a:t>
            </a:r>
          </a:p>
        </p:txBody>
      </p:sp>
    </p:spTree>
    <p:extLst>
      <p:ext uri="{BB962C8B-B14F-4D97-AF65-F5344CB8AC3E}">
        <p14:creationId xmlns:p14="http://schemas.microsoft.com/office/powerpoint/2010/main" val="185158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Профиты методологии. Профит №3</a:t>
            </a:r>
            <a:endParaRPr lang="ru-RU" dirty="0"/>
          </a:p>
        </p:txBody>
      </p:sp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8057456"/>
              </p:ext>
            </p:extLst>
          </p:nvPr>
        </p:nvGraphicFramePr>
        <p:xfrm>
          <a:off x="624840" y="609600"/>
          <a:ext cx="80772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Блок-схема: узел 1"/>
          <p:cNvSpPr/>
          <p:nvPr/>
        </p:nvSpPr>
        <p:spPr>
          <a:xfrm>
            <a:off x="4297680" y="1234440"/>
            <a:ext cx="335280" cy="33528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3017520" y="2087880"/>
            <a:ext cx="335280" cy="33528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3352800" y="4785360"/>
            <a:ext cx="335280" cy="33528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6156960" y="3078480"/>
            <a:ext cx="335280" cy="33528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5257800" y="5547360"/>
            <a:ext cx="335280" cy="33528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>
            <a:stCxn id="2" idx="3"/>
            <a:endCxn id="7" idx="7"/>
          </p:cNvCxnSpPr>
          <p:nvPr/>
        </p:nvCxnSpPr>
        <p:spPr>
          <a:xfrm flipH="1">
            <a:off x="3303699" y="1520619"/>
            <a:ext cx="1043082" cy="616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7" idx="4"/>
            <a:endCxn id="11" idx="0"/>
          </p:cNvCxnSpPr>
          <p:nvPr/>
        </p:nvCxnSpPr>
        <p:spPr>
          <a:xfrm>
            <a:off x="3185160" y="2423160"/>
            <a:ext cx="335280" cy="2362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1" idx="5"/>
            <a:endCxn id="13" idx="1"/>
          </p:cNvCxnSpPr>
          <p:nvPr/>
        </p:nvCxnSpPr>
        <p:spPr>
          <a:xfrm>
            <a:off x="3638979" y="5071539"/>
            <a:ext cx="1667922" cy="5249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3" idx="0"/>
            <a:endCxn id="12" idx="3"/>
          </p:cNvCxnSpPr>
          <p:nvPr/>
        </p:nvCxnSpPr>
        <p:spPr>
          <a:xfrm flipV="1">
            <a:off x="5425440" y="3364659"/>
            <a:ext cx="780621" cy="21827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2" idx="0"/>
            <a:endCxn id="2" idx="5"/>
          </p:cNvCxnSpPr>
          <p:nvPr/>
        </p:nvCxnSpPr>
        <p:spPr>
          <a:xfrm flipH="1" flipV="1">
            <a:off x="4583859" y="1520619"/>
            <a:ext cx="1740741" cy="15578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>
            <a:hlinkClick r:id="rId7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73" y="729828"/>
            <a:ext cx="662400" cy="6624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352800" y="2672161"/>
            <a:ext cx="2468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Эффективная команда</a:t>
            </a:r>
          </a:p>
        </p:txBody>
      </p:sp>
    </p:spTree>
    <p:extLst>
      <p:ext uri="{BB962C8B-B14F-4D97-AF65-F5344CB8AC3E}">
        <p14:creationId xmlns:p14="http://schemas.microsoft.com/office/powerpoint/2010/main" val="286641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Репка. Сказка</a:t>
            </a:r>
            <a:endParaRPr lang="ru-RU" dirty="0"/>
          </a:p>
        </p:txBody>
      </p:sp>
      <p:pic>
        <p:nvPicPr>
          <p:cNvPr id="5" name="Объект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711517"/>
            <a:ext cx="6553200" cy="4886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267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Рабочая пчелка (Трудоголик)</a:t>
            </a:r>
            <a:endParaRPr lang="ru-RU" dirty="0"/>
          </a:p>
        </p:txBody>
      </p:sp>
      <p:pic>
        <p:nvPicPr>
          <p:cNvPr id="4" name="Picture 2" descr="http://www.netlore.ru/files/uploads/2007/05/man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836711"/>
            <a:ext cx="5904656" cy="4931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360" y="5017742"/>
            <a:ext cx="662400" cy="6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07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Рабочая пчелка (Трудоголик)</a:t>
            </a:r>
          </a:p>
        </p:txBody>
      </p:sp>
      <p:pic>
        <p:nvPicPr>
          <p:cNvPr id="4" name="Picture 2" descr="http://img0.joyreactor.cc/pics/post/%D0%A8%D0%BE%D0%B9%D0%B3%D1%83-%D0%BF%D0%B0%D0%BF%D0%B0-%D1%80%D0%B8%D0%BC%D1%81%D0%BA%D0%B8%D0%B9-%D0%BF%D0%B5%D1%81%D0%BE%D1%87%D0%BD%D0%B8%D1%86%D0%B0-57429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720" y="843568"/>
            <a:ext cx="5753100" cy="448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77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Герой (Мотиватор)</a:t>
            </a:r>
            <a:endParaRPr lang="ru-RU" dirty="0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942" y="729343"/>
            <a:ext cx="3132276" cy="4855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376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Герой (Мотиватор)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93420"/>
            <a:ext cx="7620000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400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Визитная карточка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2040" y="763174"/>
            <a:ext cx="28969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55B53"/>
                </a:solidFill>
                <a:latin typeface="Algerian" panose="04020705040A02060702" pitchFamily="82" charset="0"/>
              </a:rPr>
              <a:t>Business Set</a:t>
            </a:r>
            <a:endParaRPr lang="ru-RU" sz="2400" b="1" dirty="0">
              <a:solidFill>
                <a:srgbClr val="055B5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408176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л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учший партнер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Business Studio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2010, 2011, 2012, 2013 годов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Лучший партнер 2011 го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053" y="809002"/>
            <a:ext cx="873729" cy="80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Лучший партнер 2010 год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97252"/>
            <a:ext cx="899187" cy="83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Лучший партнер 2012 го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624" y="813448"/>
            <a:ext cx="864096" cy="79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Лучший партнер 2013 год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563" y="813448"/>
            <a:ext cx="864096" cy="79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лого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4022" y="4162792"/>
            <a:ext cx="1823864" cy="1285255"/>
          </a:xfrm>
          <a:prstGeom prst="rect">
            <a:avLst/>
          </a:prstGeom>
        </p:spPr>
      </p:pic>
      <p:pic>
        <p:nvPicPr>
          <p:cNvPr id="11" name="Picture 12" descr="header_log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243" y="4317697"/>
            <a:ext cx="85725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tatneft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7850" y="4029665"/>
            <a:ext cx="936104" cy="936104"/>
          </a:xfrm>
          <a:prstGeom prst="rect">
            <a:avLst/>
          </a:prstGeom>
        </p:spPr>
      </p:pic>
      <p:pic>
        <p:nvPicPr>
          <p:cNvPr id="13" name="Picture 2" descr="лого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00311" y="4323954"/>
            <a:ext cx="1229008" cy="64181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24022" y="3449568"/>
            <a:ext cx="8136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Клиентский портфель: более 100 компаний. Среди них: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93" y="1965605"/>
            <a:ext cx="1459003" cy="76121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71600" y="2715503"/>
            <a:ext cx="7488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Член Ленинградской торгово-промышленной палаты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8" name="Picture 2" descr="http://busset.ru/d/170016/d/yit_bs_baltic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33" y="5440348"/>
            <a:ext cx="844652" cy="45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busset.ru/d/170016/d/850529801_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320" y="5212542"/>
            <a:ext cx="980612" cy="806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busset.ru/d/170016/d/1447159201_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916" y="5156959"/>
            <a:ext cx="838200" cy="85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http://busset.ru/d/170016/d/1447165801_1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512" y="5242908"/>
            <a:ext cx="853779" cy="61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215" y="5288804"/>
            <a:ext cx="1972629" cy="54024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544" y="4511054"/>
            <a:ext cx="2400300" cy="37338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031" y="5448047"/>
            <a:ext cx="1368670" cy="43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04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814" y="1014867"/>
            <a:ext cx="5080000" cy="337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Прагматик (координатор)</a:t>
            </a:r>
          </a:p>
        </p:txBody>
      </p:sp>
    </p:spTree>
    <p:extLst>
      <p:ext uri="{BB962C8B-B14F-4D97-AF65-F5344CB8AC3E}">
        <p14:creationId xmlns:p14="http://schemas.microsoft.com/office/powerpoint/2010/main" val="188263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Прагматик (координатор)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" y="386879"/>
            <a:ext cx="8275320" cy="5506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055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Генератор идей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360" y="674576"/>
            <a:ext cx="6461760" cy="4704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4737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Генератор идей</a:t>
            </a:r>
            <a:endParaRPr lang="ru-RU" dirty="0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609600"/>
            <a:ext cx="5638800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910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Генератор идей</a:t>
            </a:r>
          </a:p>
        </p:txBody>
      </p:sp>
      <p:pic>
        <p:nvPicPr>
          <p:cNvPr id="4" name="Picture 2" descr="http://www.tonnel.ru/gzl/626490487_tonne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896144"/>
            <a:ext cx="2971497" cy="3753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3667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Поисковик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050" y="1143000"/>
            <a:ext cx="30099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606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Лирическое отступление</a:t>
            </a:r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660850"/>
            <a:ext cx="3672407" cy="5233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187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Лирическое отступление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8" y="967718"/>
            <a:ext cx="8683625" cy="4887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118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Лирическое отступление</a:t>
            </a:r>
            <a:endParaRPr lang="ru-RU" dirty="0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99991"/>
            <a:ext cx="8077200" cy="5262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684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Лирическое отступление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80" y="849630"/>
            <a:ext cx="53340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08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 в историю: 1980 год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6774" y="913129"/>
            <a:ext cx="5495586" cy="4162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6128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Снова от меня ветер злых перемен Тебя уносит,</a:t>
            </a:r>
          </a:p>
          <a:p>
            <a:pPr marL="0" indent="0">
              <a:buNone/>
            </a:pPr>
            <a:r>
              <a:rPr lang="ru-RU" dirty="0" smtClean="0"/>
              <a:t>Не оставив мне даже тени в замен и он не спросит…</a:t>
            </a:r>
          </a:p>
          <a:p>
            <a:pPr marL="0" indent="0">
              <a:buNone/>
            </a:pPr>
            <a:r>
              <a:rPr lang="ru-RU" dirty="0" smtClean="0"/>
              <a:t>Может быть хочу улететь я с Тобой</a:t>
            </a:r>
          </a:p>
          <a:p>
            <a:pPr marL="0" indent="0">
              <a:buNone/>
            </a:pPr>
            <a:r>
              <a:rPr lang="ru-RU" dirty="0" smtClean="0"/>
              <a:t>Желтой осенней листвой</a:t>
            </a:r>
          </a:p>
          <a:p>
            <a:pPr marL="0" indent="0">
              <a:buNone/>
            </a:pPr>
            <a:r>
              <a:rPr lang="ru-RU" dirty="0" smtClean="0"/>
              <a:t>Птицей за синей мечтой…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Позови меня с собой, я приду сквозь злые ночи</a:t>
            </a:r>
          </a:p>
          <a:p>
            <a:pPr marL="0" indent="0">
              <a:buNone/>
            </a:pPr>
            <a:r>
              <a:rPr lang="ru-RU" dirty="0" smtClean="0"/>
              <a:t>Я отправлюсь за Тобой, чтобы путь мне не пророчил</a:t>
            </a:r>
          </a:p>
          <a:p>
            <a:pPr marL="0" indent="0">
              <a:buNone/>
            </a:pPr>
            <a:r>
              <a:rPr lang="ru-RU" dirty="0" smtClean="0"/>
              <a:t>Я приду туда где Ты, нарисуешь в  небе звезды,</a:t>
            </a:r>
          </a:p>
          <a:p>
            <a:pPr marL="0" indent="0">
              <a:buNone/>
            </a:pPr>
            <a:r>
              <a:rPr lang="ru-RU" dirty="0" smtClean="0"/>
              <a:t>Где разбитые мечты обретают снова силу высоты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Лирическое отступление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663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ru-RU" dirty="0"/>
              <a:t>Знаешь ли ты? Вдоль ночных </a:t>
            </a:r>
            <a:r>
              <a:rPr lang="ru-RU" dirty="0" smtClean="0"/>
              <a:t>дорог</a:t>
            </a:r>
          </a:p>
          <a:p>
            <a:pPr marL="0" indent="0">
              <a:buNone/>
            </a:pPr>
            <a:r>
              <a:rPr lang="ru-RU" dirty="0" smtClean="0"/>
              <a:t>Шла </a:t>
            </a:r>
            <a:r>
              <a:rPr lang="ru-RU" dirty="0"/>
              <a:t>босиком не жалея ног 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Сердце </a:t>
            </a:r>
            <a:r>
              <a:rPr lang="ru-RU" dirty="0"/>
              <a:t>его теперь в твоих руках. 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Не </a:t>
            </a:r>
            <a:r>
              <a:rPr lang="ru-RU" dirty="0"/>
              <a:t>потеряй его и не </a:t>
            </a:r>
            <a:r>
              <a:rPr lang="ru-RU" dirty="0" smtClean="0"/>
              <a:t>сломай!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Чтоб </a:t>
            </a:r>
            <a:r>
              <a:rPr lang="ru-RU" dirty="0"/>
              <a:t>не нести вдоль ночных дорог 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Пепел </a:t>
            </a:r>
            <a:r>
              <a:rPr lang="ru-RU" dirty="0"/>
              <a:t>любви в руках, </a:t>
            </a:r>
            <a:r>
              <a:rPr lang="ru-RU" dirty="0" err="1"/>
              <a:t>cбив</a:t>
            </a:r>
            <a:r>
              <a:rPr lang="ru-RU" dirty="0"/>
              <a:t> ноги в кровь 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Пульс </a:t>
            </a:r>
            <a:r>
              <a:rPr lang="ru-RU" dirty="0"/>
              <a:t>его теперь в твоих </a:t>
            </a:r>
            <a:r>
              <a:rPr lang="ru-RU" dirty="0" smtClean="0"/>
              <a:t>глазах</a:t>
            </a:r>
          </a:p>
          <a:p>
            <a:pPr marL="0" indent="0">
              <a:buNone/>
            </a:pPr>
            <a:r>
              <a:rPr lang="ru-RU" dirty="0" smtClean="0"/>
              <a:t>Не </a:t>
            </a:r>
            <a:r>
              <a:rPr lang="ru-RU" dirty="0"/>
              <a:t>потеряй его и не сломай.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Лирическое отступление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746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/>
              <a:t>«Я </a:t>
            </a:r>
            <a:r>
              <a:rPr lang="ru-RU" dirty="0"/>
              <a:t>не </a:t>
            </a:r>
            <a:r>
              <a:rPr lang="ru-RU" dirty="0" smtClean="0"/>
              <a:t>вернусь» - </a:t>
            </a:r>
          </a:p>
          <a:p>
            <a:pPr marL="0" indent="0">
              <a:buNone/>
            </a:pPr>
            <a:r>
              <a:rPr lang="ru-RU" dirty="0"/>
              <a:t>Т</a:t>
            </a:r>
            <a:r>
              <a:rPr lang="ru-RU" dirty="0" smtClean="0"/>
              <a:t>ак </a:t>
            </a:r>
            <a:r>
              <a:rPr lang="ru-RU" dirty="0"/>
              <a:t>говорил </a:t>
            </a:r>
            <a:r>
              <a:rPr lang="ru-RU" dirty="0" smtClean="0"/>
              <a:t>когда-то </a:t>
            </a:r>
          </a:p>
          <a:p>
            <a:pPr marL="0" indent="0">
              <a:buNone/>
            </a:pPr>
            <a:r>
              <a:rPr lang="ru-RU" dirty="0" smtClean="0"/>
              <a:t>И туман</a:t>
            </a:r>
          </a:p>
          <a:p>
            <a:pPr marL="0" indent="0">
              <a:buNone/>
            </a:pPr>
            <a:r>
              <a:rPr lang="ru-RU" dirty="0" smtClean="0"/>
              <a:t>Глотал </a:t>
            </a:r>
            <a:r>
              <a:rPr lang="ru-RU" dirty="0"/>
              <a:t>мои </a:t>
            </a:r>
            <a:r>
              <a:rPr lang="ru-RU" dirty="0" smtClean="0"/>
              <a:t>слова и </a:t>
            </a:r>
            <a:r>
              <a:rPr lang="ru-RU" dirty="0"/>
              <a:t>превращал их в </a:t>
            </a:r>
            <a:r>
              <a:rPr lang="ru-RU" dirty="0" smtClean="0"/>
              <a:t>воду.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Я </a:t>
            </a:r>
            <a:r>
              <a:rPr lang="ru-RU" dirty="0"/>
              <a:t>все </a:t>
            </a:r>
            <a:r>
              <a:rPr lang="ru-RU" dirty="0" smtClean="0"/>
              <a:t>отдам</a:t>
            </a:r>
          </a:p>
          <a:p>
            <a:pPr marL="0" indent="0">
              <a:buNone/>
            </a:pPr>
            <a:r>
              <a:rPr lang="ru-RU" dirty="0" smtClean="0"/>
              <a:t>За </a:t>
            </a:r>
            <a:r>
              <a:rPr lang="ru-RU" dirty="0"/>
              <a:t>продолжение </a:t>
            </a:r>
            <a:r>
              <a:rPr lang="ru-RU" dirty="0" smtClean="0"/>
              <a:t>пути,</a:t>
            </a:r>
          </a:p>
          <a:p>
            <a:pPr marL="0" indent="0">
              <a:buNone/>
            </a:pPr>
            <a:r>
              <a:rPr lang="ru-RU" dirty="0" smtClean="0"/>
              <a:t>Оставлю позади</a:t>
            </a:r>
          </a:p>
          <a:p>
            <a:pPr marL="0" indent="0">
              <a:buNone/>
            </a:pPr>
            <a:r>
              <a:rPr lang="ru-RU" dirty="0" smtClean="0"/>
              <a:t>Свою </a:t>
            </a:r>
            <a:r>
              <a:rPr lang="ru-RU" dirty="0"/>
              <a:t>беспечную </a:t>
            </a:r>
            <a:r>
              <a:rPr lang="ru-RU" dirty="0" smtClean="0"/>
              <a:t>свободу…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Не потерять бы в серебре ее одну</a:t>
            </a:r>
            <a:br>
              <a:rPr lang="ru-RU" dirty="0"/>
            </a:br>
            <a:r>
              <a:rPr lang="ru-RU" dirty="0" smtClean="0"/>
              <a:t>Заветную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Лирическое отступление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13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Поисковик</a:t>
            </a:r>
          </a:p>
        </p:txBody>
      </p:sp>
      <p:pic>
        <p:nvPicPr>
          <p:cNvPr id="4" name="Picture 2" descr="Остап-Сулейман  Берта-Мария-Бендер-Б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105" y="1151033"/>
            <a:ext cx="2150888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90734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Аналитик</a:t>
            </a:r>
            <a:endParaRPr lang="ru-RU" dirty="0"/>
          </a:p>
        </p:txBody>
      </p:sp>
      <p:pic>
        <p:nvPicPr>
          <p:cNvPr id="4" name="Объект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096" y="764704"/>
            <a:ext cx="5256584" cy="5068849"/>
          </a:xfrm>
          <a:prstGeom prst="rect">
            <a:avLst/>
          </a:prstGeom>
        </p:spPr>
      </p:pic>
      <p:pic>
        <p:nvPicPr>
          <p:cNvPr id="5" name="Рисунок 4">
            <a:hlinkClick r:id="rId2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920" y="5140133"/>
            <a:ext cx="662400" cy="6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7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Аналитик</a:t>
            </a:r>
          </a:p>
        </p:txBody>
      </p:sp>
      <p:pic>
        <p:nvPicPr>
          <p:cNvPr id="4" name="Picture 8" descr="http://ussr-kruto.ru/wp-content/uploads/2012/10/6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24744"/>
            <a:ext cx="4986165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70622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Контролер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845820"/>
            <a:ext cx="4572000" cy="4556760"/>
          </a:xfrm>
          <a:prstGeom prst="rect">
            <a:avLst/>
          </a:prstGeom>
        </p:spPr>
      </p:pic>
      <p:pic>
        <p:nvPicPr>
          <p:cNvPr id="2" name="Рисунок 1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590" y="5402580"/>
            <a:ext cx="662940" cy="66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56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Контролер</a:t>
            </a:r>
          </a:p>
        </p:txBody>
      </p:sp>
      <p:pic>
        <p:nvPicPr>
          <p:cNvPr id="4" name="Picture 2" descr="http://gubdaily.ru/wp-content/uploads/2013/10/%D0%93%D0%B5%D0%BD%D0%BD%D0%B0%D0%B4%D0%B8%D0%B9-%D0%9E%D0%BD%D0%B8%D1%89%D0%B5%D0%BD%D0%BA%D0%BE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6769710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77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Дипломат (Вдохновитель)</a:t>
            </a:r>
            <a:endParaRPr lang="ru-RU" dirty="0"/>
          </a:p>
        </p:txBody>
      </p:sp>
      <p:pic>
        <p:nvPicPr>
          <p:cNvPr id="5" name="сво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6237" y="5576383"/>
            <a:ext cx="487363" cy="4873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777238"/>
            <a:ext cx="7543800" cy="5086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302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3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Дипломат (Вдохновитель)</a:t>
            </a:r>
          </a:p>
        </p:txBody>
      </p:sp>
      <p:pic>
        <p:nvPicPr>
          <p:cNvPr id="4" name="Picture 2" descr="http://www.tuva.asia/uploads/posts/2012-03/1333035528_dalay-lama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16832"/>
            <a:ext cx="2736304" cy="282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69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 в историю: 1987 год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88" y="576072"/>
            <a:ext cx="2578608" cy="32369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280" y="2468880"/>
            <a:ext cx="1706880" cy="20269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920" y="3429000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0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Командные </a:t>
            </a:r>
            <a:r>
              <a:rPr lang="ru-RU" dirty="0" smtClean="0"/>
              <a:t>роли</a:t>
            </a:r>
            <a:endParaRPr lang="ru-RU" dirty="0"/>
          </a:p>
        </p:txBody>
      </p:sp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8591450"/>
              </p:ext>
            </p:extLst>
          </p:nvPr>
        </p:nvGraphicFramePr>
        <p:xfrm>
          <a:off x="624840" y="609600"/>
          <a:ext cx="8077200" cy="563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9031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Профиль команды (Пример №1)</a:t>
            </a:r>
            <a:endParaRPr lang="ru-RU" dirty="0"/>
          </a:p>
        </p:txBody>
      </p:sp>
      <p:graphicFrame>
        <p:nvGraphicFramePr>
          <p:cNvPr id="4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5437220"/>
              </p:ext>
            </p:extLst>
          </p:nvPr>
        </p:nvGraphicFramePr>
        <p:xfrm>
          <a:off x="762000" y="707570"/>
          <a:ext cx="7620000" cy="5381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1326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Профиль команды (Пример </a:t>
            </a:r>
            <a:r>
              <a:rPr lang="ru-RU" dirty="0" smtClean="0"/>
              <a:t>№2)</a:t>
            </a:r>
            <a:endParaRPr lang="ru-RU" dirty="0"/>
          </a:p>
        </p:txBody>
      </p:sp>
      <p:graphicFrame>
        <p:nvGraphicFramePr>
          <p:cNvPr id="4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5686283"/>
              </p:ext>
            </p:extLst>
          </p:nvPr>
        </p:nvGraphicFramePr>
        <p:xfrm>
          <a:off x="642256" y="642256"/>
          <a:ext cx="7772401" cy="5447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300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441" y="524193"/>
            <a:ext cx="3832518" cy="55308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Простой и действенный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569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СПАСИБО!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61" y="609600"/>
            <a:ext cx="6678419" cy="5242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121399" y="5307743"/>
            <a:ext cx="1888067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  <a:hlinkClick r:id="rId3"/>
              </a:rPr>
              <a:t>www.busset.ru</a:t>
            </a:r>
            <a:endParaRPr lang="en-US" sz="2000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  <a:hlinkClick r:id="rId4"/>
              </a:rPr>
              <a:t>mail@busset.ru</a:t>
            </a:r>
            <a:r>
              <a:rPr lang="en-US" sz="2000" dirty="0">
                <a:solidFill>
                  <a:schemeClr val="bg1"/>
                </a:solidFill>
                <a:latin typeface="Open Sans Condensed" panose="020B0806030504020204" pitchFamily="34" charset="0"/>
                <a:ea typeface="Open Sans Condensed" panose="020B0806030504020204" pitchFamily="34" charset="0"/>
                <a:cs typeface="Open Sans Condensed" panose="020B0806030504020204" pitchFamily="34" charset="0"/>
              </a:rPr>
              <a:t> </a:t>
            </a:r>
            <a:endParaRPr lang="en-US" sz="2000" dirty="0" smtClean="0">
              <a:solidFill>
                <a:schemeClr val="bg1"/>
              </a:solidFill>
              <a:latin typeface="Open Sans Condensed" panose="020B0806030504020204" pitchFamily="34" charset="0"/>
              <a:ea typeface="Open Sans Condensed" panose="020B0806030504020204" pitchFamily="34" charset="0"/>
              <a:cs typeface="Open Sans Condensed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0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 в историю: 1987 год, рыбалка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399" y="508953"/>
            <a:ext cx="6913562" cy="5530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325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 в историю: 1987 год, экспертное сообщество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40" y="693738"/>
            <a:ext cx="7620000" cy="513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738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 в историю: 1987 год, страшный сон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0" y="653098"/>
            <a:ext cx="7112000" cy="53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738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 в историю: 1987 год, возмездие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87" y="539433"/>
            <a:ext cx="7374466" cy="5530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738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4400" dirty="0" smtClean="0">
            <a:solidFill>
              <a:schemeClr val="bg1"/>
            </a:solidFill>
            <a:latin typeface="Open Sans Condensed" panose="020B0806030504020204" pitchFamily="34" charset="0"/>
            <a:ea typeface="Open Sans Condensed" panose="020B0806030504020204" pitchFamily="34" charset="0"/>
            <a:cs typeface="Open Sans Condensed" panose="020B0806030504020204" pitchFamily="34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4875</TotalTime>
  <Words>554</Words>
  <Application>Microsoft Office PowerPoint</Application>
  <PresentationFormat>Экран (4:3)</PresentationFormat>
  <Paragraphs>142</Paragraphs>
  <Slides>54</Slides>
  <Notes>0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 Office</vt:lpstr>
      <vt:lpstr>Презентация PowerPoint</vt:lpstr>
      <vt:lpstr>По щучьему велению, по моему хотению. Присказка</vt:lpstr>
      <vt:lpstr>Визитная карточка</vt:lpstr>
      <vt:lpstr>Экскурс в историю: 1980 год</vt:lpstr>
      <vt:lpstr>Экскурс в историю: 1987 год</vt:lpstr>
      <vt:lpstr>Экскурс в историю: 1987 год, рыбалка</vt:lpstr>
      <vt:lpstr>Экскурс в историю: 1987 год, экспертное сообщество</vt:lpstr>
      <vt:lpstr>Экскурс в историю: 1987 год, страшный сон</vt:lpstr>
      <vt:lpstr>Экскурс в историю: 1987 год, возмездие</vt:lpstr>
      <vt:lpstr>Экскурс в историю: 1987 год, щука</vt:lpstr>
      <vt:lpstr>«Выматывание щуки» сегодня</vt:lpstr>
      <vt:lpstr>«Выматывание щуки» в работе</vt:lpstr>
      <vt:lpstr>«Выматывание щуки» – это сила!</vt:lpstr>
      <vt:lpstr>«Выматывание щуки» в команде</vt:lpstr>
      <vt:lpstr>Сотрудники в команде</vt:lpstr>
      <vt:lpstr>Сотрудники в команде</vt:lpstr>
      <vt:lpstr>Сотрудники в команде</vt:lpstr>
      <vt:lpstr>Сотрудники в команде</vt:lpstr>
      <vt:lpstr>Автор теории командных ролей</vt:lpstr>
      <vt:lpstr>Командные роли</vt:lpstr>
      <vt:lpstr>Типы командных ролей</vt:lpstr>
      <vt:lpstr>Профиты методологии. Профит №1</vt:lpstr>
      <vt:lpstr>Профиты методологии. Профит №2</vt:lpstr>
      <vt:lpstr>Профиты методологии. Профит №3</vt:lpstr>
      <vt:lpstr>Репка. Сказка</vt:lpstr>
      <vt:lpstr>Рабочая пчелка (Трудоголик)</vt:lpstr>
      <vt:lpstr>Рабочая пчелка (Трудоголик)</vt:lpstr>
      <vt:lpstr>Герой (Мотиватор)</vt:lpstr>
      <vt:lpstr>Герой (Мотиватор)</vt:lpstr>
      <vt:lpstr>Прагматик (координатор)</vt:lpstr>
      <vt:lpstr>Прагматик (координатор)</vt:lpstr>
      <vt:lpstr>Генератор идей</vt:lpstr>
      <vt:lpstr>Генератор идей</vt:lpstr>
      <vt:lpstr>Генератор идей</vt:lpstr>
      <vt:lpstr>Поисковик</vt:lpstr>
      <vt:lpstr>Лирическое отступление</vt:lpstr>
      <vt:lpstr>Лирическое отступление</vt:lpstr>
      <vt:lpstr>Лирическое отступление</vt:lpstr>
      <vt:lpstr>Лирическое отступление</vt:lpstr>
      <vt:lpstr>Лирическое отступление</vt:lpstr>
      <vt:lpstr>Лирическое отступление</vt:lpstr>
      <vt:lpstr>Лирическое отступление</vt:lpstr>
      <vt:lpstr>Поисковик</vt:lpstr>
      <vt:lpstr>Аналитик</vt:lpstr>
      <vt:lpstr>Аналитик</vt:lpstr>
      <vt:lpstr>Контролер</vt:lpstr>
      <vt:lpstr>Контролер</vt:lpstr>
      <vt:lpstr>Дипломат (Вдохновитель)</vt:lpstr>
      <vt:lpstr>Дипломат (Вдохновитель)</vt:lpstr>
      <vt:lpstr>Командные роли</vt:lpstr>
      <vt:lpstr>Профиль команды (Пример №1)</vt:lpstr>
      <vt:lpstr>Профиль команды (Пример №2)</vt:lpstr>
      <vt:lpstr>Простой и действенный</vt:lpstr>
      <vt:lpstr>СПАСИБО!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Антипин А.Р.</dc:creator>
  <cp:keywords>Business Set</cp:keywords>
  <cp:lastModifiedBy>Антон Антипин</cp:lastModifiedBy>
  <cp:revision>84</cp:revision>
  <dcterms:created xsi:type="dcterms:W3CDTF">2014-09-22T06:48:25Z</dcterms:created>
  <dcterms:modified xsi:type="dcterms:W3CDTF">2014-11-16T20:14:01Z</dcterms:modified>
</cp:coreProperties>
</file>